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3"/>
  </p:notesMasterIdLst>
  <p:sldIdLst>
    <p:sldId id="256" r:id="rId6"/>
    <p:sldId id="257" r:id="rId7"/>
    <p:sldId id="312" r:id="rId8"/>
    <p:sldId id="286" r:id="rId9"/>
    <p:sldId id="311" r:id="rId10"/>
    <p:sldId id="288" r:id="rId11"/>
    <p:sldId id="325" r:id="rId12"/>
    <p:sldId id="263" r:id="rId13"/>
    <p:sldId id="271" r:id="rId14"/>
    <p:sldId id="313" r:id="rId15"/>
    <p:sldId id="328" r:id="rId16"/>
    <p:sldId id="283" r:id="rId17"/>
    <p:sldId id="284" r:id="rId18"/>
    <p:sldId id="343" r:id="rId19"/>
    <p:sldId id="341" r:id="rId20"/>
    <p:sldId id="345" r:id="rId21"/>
    <p:sldId id="342" r:id="rId2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88FD11-358B-49B5-8DE4-1F5408C728F7}" v="10" dt="2024-05-27T21:31:40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4" autoAdjust="0"/>
    <p:restoredTop sz="83941" autoAdjust="0"/>
  </p:normalViewPr>
  <p:slideViewPr>
    <p:cSldViewPr snapToGrid="0">
      <p:cViewPr varScale="1">
        <p:scale>
          <a:sx n="67" d="100"/>
          <a:sy n="67" d="100"/>
        </p:scale>
        <p:origin x="5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llablanca Ramirez, Cristóbal Ernesto" userId="2f9d7068-cadf-4938-91e9-c0c20f13b523" providerId="ADAL" clId="{8088FD11-358B-49B5-8DE4-1F5408C728F7}"/>
    <pc:docChg chg="custSel addSld delSld modSld sldOrd">
      <pc:chgData name="Villablanca Ramirez, Cristóbal Ernesto" userId="2f9d7068-cadf-4938-91e9-c0c20f13b523" providerId="ADAL" clId="{8088FD11-358B-49B5-8DE4-1F5408C728F7}" dt="2024-05-27T21:33:07.204" v="403" actId="20577"/>
      <pc:docMkLst>
        <pc:docMk/>
      </pc:docMkLst>
      <pc:sldChg chg="addSp delSp modSp mod">
        <pc:chgData name="Villablanca Ramirez, Cristóbal Ernesto" userId="2f9d7068-cadf-4938-91e9-c0c20f13b523" providerId="ADAL" clId="{8088FD11-358B-49B5-8DE4-1F5408C728F7}" dt="2024-05-27T21:33:07.204" v="403" actId="20577"/>
        <pc:sldMkLst>
          <pc:docMk/>
          <pc:sldMk cId="3318636144" sldId="271"/>
        </pc:sldMkLst>
        <pc:spChg chg="add mod">
          <ac:chgData name="Villablanca Ramirez, Cristóbal Ernesto" userId="2f9d7068-cadf-4938-91e9-c0c20f13b523" providerId="ADAL" clId="{8088FD11-358B-49B5-8DE4-1F5408C728F7}" dt="2024-05-27T21:32:28.580" v="382" actId="1037"/>
          <ac:spMkLst>
            <pc:docMk/>
            <pc:sldMk cId="3318636144" sldId="271"/>
            <ac:spMk id="6" creationId="{EE372B2A-7D16-92D4-7D6A-A30E44E9D9A1}"/>
          </ac:spMkLst>
        </pc:spChg>
        <pc:graphicFrameChg chg="mod modGraphic">
          <ac:chgData name="Villablanca Ramirez, Cristóbal Ernesto" userId="2f9d7068-cadf-4938-91e9-c0c20f13b523" providerId="ADAL" clId="{8088FD11-358B-49B5-8DE4-1F5408C728F7}" dt="2024-05-27T21:33:07.204" v="403" actId="20577"/>
          <ac:graphicFrameMkLst>
            <pc:docMk/>
            <pc:sldMk cId="3318636144" sldId="271"/>
            <ac:graphicFrameMk id="2" creationId="{A917D670-9751-54BF-CB06-711299C2D78F}"/>
          </ac:graphicFrameMkLst>
        </pc:graphicFrameChg>
        <pc:picChg chg="del">
          <ac:chgData name="Villablanca Ramirez, Cristóbal Ernesto" userId="2f9d7068-cadf-4938-91e9-c0c20f13b523" providerId="ADAL" clId="{8088FD11-358B-49B5-8DE4-1F5408C728F7}" dt="2024-05-27T21:15:21.702" v="39" actId="478"/>
          <ac:picMkLst>
            <pc:docMk/>
            <pc:sldMk cId="3318636144" sldId="271"/>
            <ac:picMk id="4" creationId="{0B9F9EB9-4B27-96A1-2CFC-C9516C0F7D4E}"/>
          </ac:picMkLst>
        </pc:picChg>
        <pc:picChg chg="add mod">
          <ac:chgData name="Villablanca Ramirez, Cristóbal Ernesto" userId="2f9d7068-cadf-4938-91e9-c0c20f13b523" providerId="ADAL" clId="{8088FD11-358B-49B5-8DE4-1F5408C728F7}" dt="2024-05-27T21:18:55.310" v="64" actId="14100"/>
          <ac:picMkLst>
            <pc:docMk/>
            <pc:sldMk cId="3318636144" sldId="271"/>
            <ac:picMk id="5" creationId="{295910B9-AE72-80C9-63CA-DBA7D00A8BC5}"/>
          </ac:picMkLst>
        </pc:picChg>
      </pc:sldChg>
      <pc:sldChg chg="del">
        <pc:chgData name="Villablanca Ramirez, Cristóbal Ernesto" userId="2f9d7068-cadf-4938-91e9-c0c20f13b523" providerId="ADAL" clId="{8088FD11-358B-49B5-8DE4-1F5408C728F7}" dt="2024-05-27T21:12:52.445" v="5" actId="2696"/>
        <pc:sldMkLst>
          <pc:docMk/>
          <pc:sldMk cId="190881646" sldId="285"/>
        </pc:sldMkLst>
      </pc:sldChg>
      <pc:sldChg chg="modSp mod ord">
        <pc:chgData name="Villablanca Ramirez, Cristóbal Ernesto" userId="2f9d7068-cadf-4938-91e9-c0c20f13b523" providerId="ADAL" clId="{8088FD11-358B-49B5-8DE4-1F5408C728F7}" dt="2024-05-27T21:13:14.437" v="30" actId="1036"/>
        <pc:sldMkLst>
          <pc:docMk/>
          <pc:sldMk cId="2267143702" sldId="286"/>
        </pc:sldMkLst>
        <pc:spChg chg="mod">
          <ac:chgData name="Villablanca Ramirez, Cristóbal Ernesto" userId="2f9d7068-cadf-4938-91e9-c0c20f13b523" providerId="ADAL" clId="{8088FD11-358B-49B5-8DE4-1F5408C728F7}" dt="2024-05-27T21:13:14.437" v="30" actId="1036"/>
          <ac:spMkLst>
            <pc:docMk/>
            <pc:sldMk cId="2267143702" sldId="286"/>
            <ac:spMk id="40" creationId="{275D9A65-8A62-58AF-C3C9-27A2D7A9DC72}"/>
          </ac:spMkLst>
        </pc:spChg>
      </pc:sldChg>
      <pc:sldChg chg="modSp mod">
        <pc:chgData name="Villablanca Ramirez, Cristóbal Ernesto" userId="2f9d7068-cadf-4938-91e9-c0c20f13b523" providerId="ADAL" clId="{8088FD11-358B-49B5-8DE4-1F5408C728F7}" dt="2024-05-27T21:14:48.823" v="36" actId="207"/>
        <pc:sldMkLst>
          <pc:docMk/>
          <pc:sldMk cId="875810637" sldId="288"/>
        </pc:sldMkLst>
        <pc:graphicFrameChg chg="modGraphic">
          <ac:chgData name="Villablanca Ramirez, Cristóbal Ernesto" userId="2f9d7068-cadf-4938-91e9-c0c20f13b523" providerId="ADAL" clId="{8088FD11-358B-49B5-8DE4-1F5408C728F7}" dt="2024-05-27T21:14:48.823" v="36" actId="207"/>
          <ac:graphicFrameMkLst>
            <pc:docMk/>
            <pc:sldMk cId="875810637" sldId="288"/>
            <ac:graphicFrameMk id="10" creationId="{EF08CAE9-B167-3ADB-7CBD-761BDBF7D982}"/>
          </ac:graphicFrameMkLst>
        </pc:graphicFrameChg>
      </pc:sldChg>
      <pc:sldChg chg="modSp mod">
        <pc:chgData name="Villablanca Ramirez, Cristóbal Ernesto" userId="2f9d7068-cadf-4938-91e9-c0c20f13b523" providerId="ADAL" clId="{8088FD11-358B-49B5-8DE4-1F5408C728F7}" dt="2024-05-27T19:56:37.290" v="1" actId="113"/>
        <pc:sldMkLst>
          <pc:docMk/>
          <pc:sldMk cId="44565234" sldId="311"/>
        </pc:sldMkLst>
        <pc:spChg chg="mod">
          <ac:chgData name="Villablanca Ramirez, Cristóbal Ernesto" userId="2f9d7068-cadf-4938-91e9-c0c20f13b523" providerId="ADAL" clId="{8088FD11-358B-49B5-8DE4-1F5408C728F7}" dt="2024-05-27T19:56:37.290" v="1" actId="113"/>
          <ac:spMkLst>
            <pc:docMk/>
            <pc:sldMk cId="44565234" sldId="311"/>
            <ac:spMk id="9" creationId="{A84B3A1C-447C-550E-25EA-DF0D520A57F4}"/>
          </ac:spMkLst>
        </pc:spChg>
      </pc:sldChg>
      <pc:sldChg chg="modSp mod">
        <pc:chgData name="Villablanca Ramirez, Cristóbal Ernesto" userId="2f9d7068-cadf-4938-91e9-c0c20f13b523" providerId="ADAL" clId="{8088FD11-358B-49B5-8DE4-1F5408C728F7}" dt="2024-05-27T21:15:09.776" v="38" actId="14100"/>
        <pc:sldMkLst>
          <pc:docMk/>
          <pc:sldMk cId="2798954867" sldId="325"/>
        </pc:sldMkLst>
        <pc:spChg chg="mod">
          <ac:chgData name="Villablanca Ramirez, Cristóbal Ernesto" userId="2f9d7068-cadf-4938-91e9-c0c20f13b523" providerId="ADAL" clId="{8088FD11-358B-49B5-8DE4-1F5408C728F7}" dt="2024-05-27T21:15:05.622" v="37" actId="1076"/>
          <ac:spMkLst>
            <pc:docMk/>
            <pc:sldMk cId="2798954867" sldId="325"/>
            <ac:spMk id="11" creationId="{010EE4B6-5657-64E3-C3D4-6C4C21A034A9}"/>
          </ac:spMkLst>
        </pc:spChg>
        <pc:picChg chg="mod">
          <ac:chgData name="Villablanca Ramirez, Cristóbal Ernesto" userId="2f9d7068-cadf-4938-91e9-c0c20f13b523" providerId="ADAL" clId="{8088FD11-358B-49B5-8DE4-1F5408C728F7}" dt="2024-05-27T21:15:09.776" v="38" actId="14100"/>
          <ac:picMkLst>
            <pc:docMk/>
            <pc:sldMk cId="2798954867" sldId="325"/>
            <ac:picMk id="15" creationId="{C59BD23E-74DA-3217-24AE-B2C014F1C991}"/>
          </ac:picMkLst>
        </pc:picChg>
      </pc:sldChg>
      <pc:sldChg chg="addSp modSp mod ord">
        <pc:chgData name="Villablanca Ramirez, Cristóbal Ernesto" userId="2f9d7068-cadf-4938-91e9-c0c20f13b523" providerId="ADAL" clId="{8088FD11-358B-49B5-8DE4-1F5408C728F7}" dt="2024-05-27T21:25:47.617" v="222"/>
        <pc:sldMkLst>
          <pc:docMk/>
          <pc:sldMk cId="2839301158" sldId="341"/>
        </pc:sldMkLst>
        <pc:spChg chg="mod">
          <ac:chgData name="Villablanca Ramirez, Cristóbal Ernesto" userId="2f9d7068-cadf-4938-91e9-c0c20f13b523" providerId="ADAL" clId="{8088FD11-358B-49B5-8DE4-1F5408C728F7}" dt="2024-05-27T21:22:18.705" v="104" actId="1076"/>
          <ac:spMkLst>
            <pc:docMk/>
            <pc:sldMk cId="2839301158" sldId="341"/>
            <ac:spMk id="5" creationId="{23414AF0-C490-9F1F-9B21-18A55E3FC1A3}"/>
          </ac:spMkLst>
        </pc:spChg>
        <pc:spChg chg="mod">
          <ac:chgData name="Villablanca Ramirez, Cristóbal Ernesto" userId="2f9d7068-cadf-4938-91e9-c0c20f13b523" providerId="ADAL" clId="{8088FD11-358B-49B5-8DE4-1F5408C728F7}" dt="2024-05-27T21:22:30.787" v="109" actId="1038"/>
          <ac:spMkLst>
            <pc:docMk/>
            <pc:sldMk cId="2839301158" sldId="341"/>
            <ac:spMk id="6" creationId="{BF1CA418-32B6-5908-4C2B-8B614175DB0A}"/>
          </ac:spMkLst>
        </pc:spChg>
        <pc:spChg chg="add mod">
          <ac:chgData name="Villablanca Ramirez, Cristóbal Ernesto" userId="2f9d7068-cadf-4938-91e9-c0c20f13b523" providerId="ADAL" clId="{8088FD11-358B-49B5-8DE4-1F5408C728F7}" dt="2024-05-27T21:23:30.041" v="121" actId="1038"/>
          <ac:spMkLst>
            <pc:docMk/>
            <pc:sldMk cId="2839301158" sldId="341"/>
            <ac:spMk id="28" creationId="{F74EF505-7EB7-36CF-C4EB-D3C93FD64555}"/>
          </ac:spMkLst>
        </pc:spChg>
      </pc:sldChg>
      <pc:sldChg chg="modSp mod">
        <pc:chgData name="Villablanca Ramirez, Cristóbal Ernesto" userId="2f9d7068-cadf-4938-91e9-c0c20f13b523" providerId="ADAL" clId="{8088FD11-358B-49B5-8DE4-1F5408C728F7}" dt="2024-05-27T21:21:32.641" v="100" actId="1076"/>
        <pc:sldMkLst>
          <pc:docMk/>
          <pc:sldMk cId="2925958180" sldId="343"/>
        </pc:sldMkLst>
        <pc:spChg chg="mod">
          <ac:chgData name="Villablanca Ramirez, Cristóbal Ernesto" userId="2f9d7068-cadf-4938-91e9-c0c20f13b523" providerId="ADAL" clId="{8088FD11-358B-49B5-8DE4-1F5408C728F7}" dt="2024-05-27T21:20:56.666" v="91" actId="1076"/>
          <ac:spMkLst>
            <pc:docMk/>
            <pc:sldMk cId="2925958180" sldId="343"/>
            <ac:spMk id="14" creationId="{423BA9A7-D024-9BE8-EEDB-C80C94E7005E}"/>
          </ac:spMkLst>
        </pc:spChg>
        <pc:spChg chg="mod">
          <ac:chgData name="Villablanca Ramirez, Cristóbal Ernesto" userId="2f9d7068-cadf-4938-91e9-c0c20f13b523" providerId="ADAL" clId="{8088FD11-358B-49B5-8DE4-1F5408C728F7}" dt="2024-05-27T21:21:29.960" v="99" actId="1076"/>
          <ac:spMkLst>
            <pc:docMk/>
            <pc:sldMk cId="2925958180" sldId="343"/>
            <ac:spMk id="15" creationId="{541E2931-16F2-90FE-A289-D9E9AEDDAC0E}"/>
          </ac:spMkLst>
        </pc:spChg>
        <pc:spChg chg="mod">
          <ac:chgData name="Villablanca Ramirez, Cristóbal Ernesto" userId="2f9d7068-cadf-4938-91e9-c0c20f13b523" providerId="ADAL" clId="{8088FD11-358B-49B5-8DE4-1F5408C728F7}" dt="2024-05-27T21:21:32.641" v="100" actId="1076"/>
          <ac:spMkLst>
            <pc:docMk/>
            <pc:sldMk cId="2925958180" sldId="343"/>
            <ac:spMk id="16" creationId="{9A3B6BE0-DA03-B281-609B-D9CDF6B6F23C}"/>
          </ac:spMkLst>
        </pc:spChg>
        <pc:picChg chg="mod">
          <ac:chgData name="Villablanca Ramirez, Cristóbal Ernesto" userId="2f9d7068-cadf-4938-91e9-c0c20f13b523" providerId="ADAL" clId="{8088FD11-358B-49B5-8DE4-1F5408C728F7}" dt="2024-05-27T21:20:59.020" v="92" actId="1076"/>
          <ac:picMkLst>
            <pc:docMk/>
            <pc:sldMk cId="2925958180" sldId="343"/>
            <ac:picMk id="12" creationId="{0E376DF8-8B67-6ABC-C4EB-E500F3101D6F}"/>
          </ac:picMkLst>
        </pc:picChg>
        <pc:picChg chg="mod">
          <ac:chgData name="Villablanca Ramirez, Cristóbal Ernesto" userId="2f9d7068-cadf-4938-91e9-c0c20f13b523" providerId="ADAL" clId="{8088FD11-358B-49B5-8DE4-1F5408C728F7}" dt="2024-05-27T21:21:16.144" v="96" actId="1076"/>
          <ac:picMkLst>
            <pc:docMk/>
            <pc:sldMk cId="2925958180" sldId="343"/>
            <ac:picMk id="18" creationId="{9CA04578-CD94-4170-15CB-DFAF8242585C}"/>
          </ac:picMkLst>
        </pc:picChg>
      </pc:sldChg>
      <pc:sldChg chg="delSp modSp add del mod setBg">
        <pc:chgData name="Villablanca Ramirez, Cristóbal Ernesto" userId="2f9d7068-cadf-4938-91e9-c0c20f13b523" providerId="ADAL" clId="{8088FD11-358B-49B5-8DE4-1F5408C728F7}" dt="2024-05-27T21:26:18.246" v="232" actId="2696"/>
        <pc:sldMkLst>
          <pc:docMk/>
          <pc:sldMk cId="2595880666" sldId="344"/>
        </pc:sldMkLst>
        <pc:spChg chg="del">
          <ac:chgData name="Villablanca Ramirez, Cristóbal Ernesto" userId="2f9d7068-cadf-4938-91e9-c0c20f13b523" providerId="ADAL" clId="{8088FD11-358B-49B5-8DE4-1F5408C728F7}" dt="2024-05-27T21:24:27.556" v="123" actId="478"/>
          <ac:spMkLst>
            <pc:docMk/>
            <pc:sldMk cId="2595880666" sldId="344"/>
            <ac:spMk id="2" creationId="{BB014BEC-A9B8-DC6F-299F-E13816203FED}"/>
          </ac:spMkLst>
        </pc:spChg>
        <pc:spChg chg="del">
          <ac:chgData name="Villablanca Ramirez, Cristóbal Ernesto" userId="2f9d7068-cadf-4938-91e9-c0c20f13b523" providerId="ADAL" clId="{8088FD11-358B-49B5-8DE4-1F5408C728F7}" dt="2024-05-27T21:24:41.674" v="126" actId="478"/>
          <ac:spMkLst>
            <pc:docMk/>
            <pc:sldMk cId="2595880666" sldId="344"/>
            <ac:spMk id="3" creationId="{EB4A2128-3DAA-A1A3-E292-2C6A29AA8D41}"/>
          </ac:spMkLst>
        </pc:spChg>
        <pc:spChg chg="del mod">
          <ac:chgData name="Villablanca Ramirez, Cristóbal Ernesto" userId="2f9d7068-cadf-4938-91e9-c0c20f13b523" providerId="ADAL" clId="{8088FD11-358B-49B5-8DE4-1F5408C728F7}" dt="2024-05-27T21:26:07.521" v="229" actId="21"/>
          <ac:spMkLst>
            <pc:docMk/>
            <pc:sldMk cId="2595880666" sldId="344"/>
            <ac:spMk id="4" creationId="{6D63AB49-7D90-7F3D-10C6-222C99B68E40}"/>
          </ac:spMkLst>
        </pc:spChg>
        <pc:spChg chg="del">
          <ac:chgData name="Villablanca Ramirez, Cristóbal Ernesto" userId="2f9d7068-cadf-4938-91e9-c0c20f13b523" providerId="ADAL" clId="{8088FD11-358B-49B5-8DE4-1F5408C728F7}" dt="2024-05-27T21:24:27.556" v="123" actId="478"/>
          <ac:spMkLst>
            <pc:docMk/>
            <pc:sldMk cId="2595880666" sldId="344"/>
            <ac:spMk id="5" creationId="{23414AF0-C490-9F1F-9B21-18A55E3FC1A3}"/>
          </ac:spMkLst>
        </pc:spChg>
        <pc:spChg chg="del">
          <ac:chgData name="Villablanca Ramirez, Cristóbal Ernesto" userId="2f9d7068-cadf-4938-91e9-c0c20f13b523" providerId="ADAL" clId="{8088FD11-358B-49B5-8DE4-1F5408C728F7}" dt="2024-05-27T21:24:41.674" v="126" actId="478"/>
          <ac:spMkLst>
            <pc:docMk/>
            <pc:sldMk cId="2595880666" sldId="344"/>
            <ac:spMk id="6" creationId="{BF1CA418-32B6-5908-4C2B-8B614175DB0A}"/>
          </ac:spMkLst>
        </pc:spChg>
        <pc:spChg chg="del">
          <ac:chgData name="Villablanca Ramirez, Cristóbal Ernesto" userId="2f9d7068-cadf-4938-91e9-c0c20f13b523" providerId="ADAL" clId="{8088FD11-358B-49B5-8DE4-1F5408C728F7}" dt="2024-05-27T21:24:33.642" v="124" actId="478"/>
          <ac:spMkLst>
            <pc:docMk/>
            <pc:sldMk cId="2595880666" sldId="344"/>
            <ac:spMk id="7" creationId="{EDEE76C1-1E95-59E2-724A-0C228039361E}"/>
          </ac:spMkLst>
        </pc:spChg>
        <pc:spChg chg="del">
          <ac:chgData name="Villablanca Ramirez, Cristóbal Ernesto" userId="2f9d7068-cadf-4938-91e9-c0c20f13b523" providerId="ADAL" clId="{8088FD11-358B-49B5-8DE4-1F5408C728F7}" dt="2024-05-27T21:24:33.642" v="124" actId="478"/>
          <ac:spMkLst>
            <pc:docMk/>
            <pc:sldMk cId="2595880666" sldId="344"/>
            <ac:spMk id="8" creationId="{6F510115-F505-3131-5599-99ABE9E5A1E5}"/>
          </ac:spMkLst>
        </pc:spChg>
        <pc:spChg chg="del">
          <ac:chgData name="Villablanca Ramirez, Cristóbal Ernesto" userId="2f9d7068-cadf-4938-91e9-c0c20f13b523" providerId="ADAL" clId="{8088FD11-358B-49B5-8DE4-1F5408C728F7}" dt="2024-05-27T21:24:27.556" v="123" actId="478"/>
          <ac:spMkLst>
            <pc:docMk/>
            <pc:sldMk cId="2595880666" sldId="344"/>
            <ac:spMk id="9" creationId="{B30D4707-4B2B-0662-46D7-DAA4AF03C701}"/>
          </ac:spMkLst>
        </pc:spChg>
        <pc:spChg chg="del">
          <ac:chgData name="Villablanca Ramirez, Cristóbal Ernesto" userId="2f9d7068-cadf-4938-91e9-c0c20f13b523" providerId="ADAL" clId="{8088FD11-358B-49B5-8DE4-1F5408C728F7}" dt="2024-05-27T21:24:33.642" v="124" actId="478"/>
          <ac:spMkLst>
            <pc:docMk/>
            <pc:sldMk cId="2595880666" sldId="344"/>
            <ac:spMk id="10" creationId="{631AD5FB-BB43-C171-0540-C1376FD516F5}"/>
          </ac:spMkLst>
        </pc:spChg>
        <pc:spChg chg="del">
          <ac:chgData name="Villablanca Ramirez, Cristóbal Ernesto" userId="2f9d7068-cadf-4938-91e9-c0c20f13b523" providerId="ADAL" clId="{8088FD11-358B-49B5-8DE4-1F5408C728F7}" dt="2024-05-27T21:24:41.674" v="126" actId="478"/>
          <ac:spMkLst>
            <pc:docMk/>
            <pc:sldMk cId="2595880666" sldId="344"/>
            <ac:spMk id="11" creationId="{15235644-57AB-FF7B-0557-DB6092771250}"/>
          </ac:spMkLst>
        </pc:spChg>
        <pc:spChg chg="del">
          <ac:chgData name="Villablanca Ramirez, Cristóbal Ernesto" userId="2f9d7068-cadf-4938-91e9-c0c20f13b523" providerId="ADAL" clId="{8088FD11-358B-49B5-8DE4-1F5408C728F7}" dt="2024-05-27T21:24:33.642" v="124" actId="478"/>
          <ac:spMkLst>
            <pc:docMk/>
            <pc:sldMk cId="2595880666" sldId="344"/>
            <ac:spMk id="12" creationId="{D7330DB2-984C-051A-0B86-BDB0F5252105}"/>
          </ac:spMkLst>
        </pc:spChg>
        <pc:spChg chg="del">
          <ac:chgData name="Villablanca Ramirez, Cristóbal Ernesto" userId="2f9d7068-cadf-4938-91e9-c0c20f13b523" providerId="ADAL" clId="{8088FD11-358B-49B5-8DE4-1F5408C728F7}" dt="2024-05-27T21:24:27.556" v="123" actId="478"/>
          <ac:spMkLst>
            <pc:docMk/>
            <pc:sldMk cId="2595880666" sldId="344"/>
            <ac:spMk id="13" creationId="{264C4C84-C8A1-7303-5EDB-FD5E274D4F57}"/>
          </ac:spMkLst>
        </pc:spChg>
        <pc:spChg chg="del">
          <ac:chgData name="Villablanca Ramirez, Cristóbal Ernesto" userId="2f9d7068-cadf-4938-91e9-c0c20f13b523" providerId="ADAL" clId="{8088FD11-358B-49B5-8DE4-1F5408C728F7}" dt="2024-05-27T21:24:27.556" v="123" actId="478"/>
          <ac:spMkLst>
            <pc:docMk/>
            <pc:sldMk cId="2595880666" sldId="344"/>
            <ac:spMk id="14" creationId="{AC7B2E9A-DBD4-D872-1EA0-A9EDD07B1409}"/>
          </ac:spMkLst>
        </pc:spChg>
        <pc:spChg chg="del">
          <ac:chgData name="Villablanca Ramirez, Cristóbal Ernesto" userId="2f9d7068-cadf-4938-91e9-c0c20f13b523" providerId="ADAL" clId="{8088FD11-358B-49B5-8DE4-1F5408C728F7}" dt="2024-05-27T21:24:27.556" v="123" actId="478"/>
          <ac:spMkLst>
            <pc:docMk/>
            <pc:sldMk cId="2595880666" sldId="344"/>
            <ac:spMk id="15" creationId="{96DD3EA5-01FF-34C7-0B37-2931BC9CE4F0}"/>
          </ac:spMkLst>
        </pc:spChg>
        <pc:spChg chg="del">
          <ac:chgData name="Villablanca Ramirez, Cristóbal Ernesto" userId="2f9d7068-cadf-4938-91e9-c0c20f13b523" providerId="ADAL" clId="{8088FD11-358B-49B5-8DE4-1F5408C728F7}" dt="2024-05-27T21:24:27.556" v="123" actId="478"/>
          <ac:spMkLst>
            <pc:docMk/>
            <pc:sldMk cId="2595880666" sldId="344"/>
            <ac:spMk id="16" creationId="{26A27FA6-3BF7-3B23-FABA-A5837CD97201}"/>
          </ac:spMkLst>
        </pc:spChg>
        <pc:spChg chg="del">
          <ac:chgData name="Villablanca Ramirez, Cristóbal Ernesto" userId="2f9d7068-cadf-4938-91e9-c0c20f13b523" providerId="ADAL" clId="{8088FD11-358B-49B5-8DE4-1F5408C728F7}" dt="2024-05-27T21:24:27.556" v="123" actId="478"/>
          <ac:spMkLst>
            <pc:docMk/>
            <pc:sldMk cId="2595880666" sldId="344"/>
            <ac:spMk id="17" creationId="{571D148F-32A3-A790-9199-E115093F07F9}"/>
          </ac:spMkLst>
        </pc:spChg>
        <pc:spChg chg="del">
          <ac:chgData name="Villablanca Ramirez, Cristóbal Ernesto" userId="2f9d7068-cadf-4938-91e9-c0c20f13b523" providerId="ADAL" clId="{8088FD11-358B-49B5-8DE4-1F5408C728F7}" dt="2024-05-27T21:24:27.556" v="123" actId="478"/>
          <ac:spMkLst>
            <pc:docMk/>
            <pc:sldMk cId="2595880666" sldId="344"/>
            <ac:spMk id="18" creationId="{83141712-6412-313A-628F-87139F39668F}"/>
          </ac:spMkLst>
        </pc:spChg>
        <pc:spChg chg="del">
          <ac:chgData name="Villablanca Ramirez, Cristóbal Ernesto" userId="2f9d7068-cadf-4938-91e9-c0c20f13b523" providerId="ADAL" clId="{8088FD11-358B-49B5-8DE4-1F5408C728F7}" dt="2024-05-27T21:24:27.556" v="123" actId="478"/>
          <ac:spMkLst>
            <pc:docMk/>
            <pc:sldMk cId="2595880666" sldId="344"/>
            <ac:spMk id="19" creationId="{05504625-4F1F-92B7-4F1A-1DFF2D0A15C5}"/>
          </ac:spMkLst>
        </pc:spChg>
        <pc:spChg chg="del">
          <ac:chgData name="Villablanca Ramirez, Cristóbal Ernesto" userId="2f9d7068-cadf-4938-91e9-c0c20f13b523" providerId="ADAL" clId="{8088FD11-358B-49B5-8DE4-1F5408C728F7}" dt="2024-05-27T21:24:27.556" v="123" actId="478"/>
          <ac:spMkLst>
            <pc:docMk/>
            <pc:sldMk cId="2595880666" sldId="344"/>
            <ac:spMk id="20" creationId="{604E7B79-6828-0940-4F69-D12D4D80F84C}"/>
          </ac:spMkLst>
        </pc:spChg>
        <pc:spChg chg="del">
          <ac:chgData name="Villablanca Ramirez, Cristóbal Ernesto" userId="2f9d7068-cadf-4938-91e9-c0c20f13b523" providerId="ADAL" clId="{8088FD11-358B-49B5-8DE4-1F5408C728F7}" dt="2024-05-27T21:24:27.556" v="123" actId="478"/>
          <ac:spMkLst>
            <pc:docMk/>
            <pc:sldMk cId="2595880666" sldId="344"/>
            <ac:spMk id="21" creationId="{B765EB85-C7BF-B7CA-EF72-DC39AB775E4E}"/>
          </ac:spMkLst>
        </pc:spChg>
        <pc:spChg chg="del">
          <ac:chgData name="Villablanca Ramirez, Cristóbal Ernesto" userId="2f9d7068-cadf-4938-91e9-c0c20f13b523" providerId="ADAL" clId="{8088FD11-358B-49B5-8DE4-1F5408C728F7}" dt="2024-05-27T21:24:27.556" v="123" actId="478"/>
          <ac:spMkLst>
            <pc:docMk/>
            <pc:sldMk cId="2595880666" sldId="344"/>
            <ac:spMk id="22" creationId="{C2A7AAD8-75C8-C5B7-4B5F-6DB84F844D14}"/>
          </ac:spMkLst>
        </pc:spChg>
        <pc:spChg chg="del">
          <ac:chgData name="Villablanca Ramirez, Cristóbal Ernesto" userId="2f9d7068-cadf-4938-91e9-c0c20f13b523" providerId="ADAL" clId="{8088FD11-358B-49B5-8DE4-1F5408C728F7}" dt="2024-05-27T21:24:27.556" v="123" actId="478"/>
          <ac:spMkLst>
            <pc:docMk/>
            <pc:sldMk cId="2595880666" sldId="344"/>
            <ac:spMk id="23" creationId="{A0B1311B-A23B-6D11-E022-06A858519346}"/>
          </ac:spMkLst>
        </pc:spChg>
        <pc:spChg chg="del">
          <ac:chgData name="Villablanca Ramirez, Cristóbal Ernesto" userId="2f9d7068-cadf-4938-91e9-c0c20f13b523" providerId="ADAL" clId="{8088FD11-358B-49B5-8DE4-1F5408C728F7}" dt="2024-05-27T21:24:27.556" v="123" actId="478"/>
          <ac:spMkLst>
            <pc:docMk/>
            <pc:sldMk cId="2595880666" sldId="344"/>
            <ac:spMk id="24" creationId="{2F161C19-BC85-1357-9E7A-DD8C94B88254}"/>
          </ac:spMkLst>
        </pc:spChg>
        <pc:spChg chg="del">
          <ac:chgData name="Villablanca Ramirez, Cristóbal Ernesto" userId="2f9d7068-cadf-4938-91e9-c0c20f13b523" providerId="ADAL" clId="{8088FD11-358B-49B5-8DE4-1F5408C728F7}" dt="2024-05-27T21:24:27.556" v="123" actId="478"/>
          <ac:spMkLst>
            <pc:docMk/>
            <pc:sldMk cId="2595880666" sldId="344"/>
            <ac:spMk id="25" creationId="{11EDACD2-6D77-A269-3D56-E217CA28E1B2}"/>
          </ac:spMkLst>
        </pc:spChg>
        <pc:spChg chg="del">
          <ac:chgData name="Villablanca Ramirez, Cristóbal Ernesto" userId="2f9d7068-cadf-4938-91e9-c0c20f13b523" providerId="ADAL" clId="{8088FD11-358B-49B5-8DE4-1F5408C728F7}" dt="2024-05-27T21:24:27.556" v="123" actId="478"/>
          <ac:spMkLst>
            <pc:docMk/>
            <pc:sldMk cId="2595880666" sldId="344"/>
            <ac:spMk id="26" creationId="{97E2959D-0CE9-2367-CB5F-CC2AAEF118D0}"/>
          </ac:spMkLst>
        </pc:spChg>
        <pc:spChg chg="del">
          <ac:chgData name="Villablanca Ramirez, Cristóbal Ernesto" userId="2f9d7068-cadf-4938-91e9-c0c20f13b523" providerId="ADAL" clId="{8088FD11-358B-49B5-8DE4-1F5408C728F7}" dt="2024-05-27T21:24:27.556" v="123" actId="478"/>
          <ac:spMkLst>
            <pc:docMk/>
            <pc:sldMk cId="2595880666" sldId="344"/>
            <ac:spMk id="27" creationId="{8A400CF7-65A9-50AA-DC31-F87B80870903}"/>
          </ac:spMkLst>
        </pc:spChg>
        <pc:spChg chg="del">
          <ac:chgData name="Villablanca Ramirez, Cristóbal Ernesto" userId="2f9d7068-cadf-4938-91e9-c0c20f13b523" providerId="ADAL" clId="{8088FD11-358B-49B5-8DE4-1F5408C728F7}" dt="2024-05-27T21:24:27.556" v="123" actId="478"/>
          <ac:spMkLst>
            <pc:docMk/>
            <pc:sldMk cId="2595880666" sldId="344"/>
            <ac:spMk id="28" creationId="{F74EF505-7EB7-36CF-C4EB-D3C93FD64555}"/>
          </ac:spMkLst>
        </pc:spChg>
        <pc:spChg chg="del">
          <ac:chgData name="Villablanca Ramirez, Cristóbal Ernesto" userId="2f9d7068-cadf-4938-91e9-c0c20f13b523" providerId="ADAL" clId="{8088FD11-358B-49B5-8DE4-1F5408C728F7}" dt="2024-05-27T21:24:27.556" v="123" actId="478"/>
          <ac:spMkLst>
            <pc:docMk/>
            <pc:sldMk cId="2595880666" sldId="344"/>
            <ac:spMk id="29" creationId="{DBD0D0D5-8804-217D-6B19-9A09479A6DA0}"/>
          </ac:spMkLst>
        </pc:spChg>
        <pc:spChg chg="del">
          <ac:chgData name="Villablanca Ramirez, Cristóbal Ernesto" userId="2f9d7068-cadf-4938-91e9-c0c20f13b523" providerId="ADAL" clId="{8088FD11-358B-49B5-8DE4-1F5408C728F7}" dt="2024-05-27T21:24:27.556" v="123" actId="478"/>
          <ac:spMkLst>
            <pc:docMk/>
            <pc:sldMk cId="2595880666" sldId="344"/>
            <ac:spMk id="30" creationId="{1EC256D8-A7A5-97FA-F382-8DF01B9D80F1}"/>
          </ac:spMkLst>
        </pc:spChg>
        <pc:spChg chg="del">
          <ac:chgData name="Villablanca Ramirez, Cristóbal Ernesto" userId="2f9d7068-cadf-4938-91e9-c0c20f13b523" providerId="ADAL" clId="{8088FD11-358B-49B5-8DE4-1F5408C728F7}" dt="2024-05-27T21:24:41.674" v="126" actId="478"/>
          <ac:spMkLst>
            <pc:docMk/>
            <pc:sldMk cId="2595880666" sldId="344"/>
            <ac:spMk id="32" creationId="{D74FF6FC-0F77-AC84-F35A-0A46E29A8D15}"/>
          </ac:spMkLst>
        </pc:spChg>
      </pc:sldChg>
      <pc:sldChg chg="add del setBg">
        <pc:chgData name="Villablanca Ramirez, Cristóbal Ernesto" userId="2f9d7068-cadf-4938-91e9-c0c20f13b523" providerId="ADAL" clId="{8088FD11-358B-49B5-8DE4-1F5408C728F7}" dt="2024-05-27T21:25:39.667" v="219" actId="2696"/>
        <pc:sldMkLst>
          <pc:docMk/>
          <pc:sldMk cId="1507149296" sldId="345"/>
        </pc:sldMkLst>
      </pc:sldChg>
      <pc:sldChg chg="addSp delSp modSp add mod">
        <pc:chgData name="Villablanca Ramirez, Cristóbal Ernesto" userId="2f9d7068-cadf-4938-91e9-c0c20f13b523" providerId="ADAL" clId="{8088FD11-358B-49B5-8DE4-1F5408C728F7}" dt="2024-05-27T21:31:54.524" v="373" actId="20577"/>
        <pc:sldMkLst>
          <pc:docMk/>
          <pc:sldMk cId="2804868846" sldId="345"/>
        </pc:sldMkLst>
        <pc:spChg chg="add mod">
          <ac:chgData name="Villablanca Ramirez, Cristóbal Ernesto" userId="2f9d7068-cadf-4938-91e9-c0c20f13b523" providerId="ADAL" clId="{8088FD11-358B-49B5-8DE4-1F5408C728F7}" dt="2024-05-27T21:31:00.445" v="282" actId="1076"/>
          <ac:spMkLst>
            <pc:docMk/>
            <pc:sldMk cId="2804868846" sldId="345"/>
            <ac:spMk id="4" creationId="{6D63AB49-7D90-7F3D-10C6-222C99B68E40}"/>
          </ac:spMkLst>
        </pc:spChg>
        <pc:spChg chg="add mod">
          <ac:chgData name="Villablanca Ramirez, Cristóbal Ernesto" userId="2f9d7068-cadf-4938-91e9-c0c20f13b523" providerId="ADAL" clId="{8088FD11-358B-49B5-8DE4-1F5408C728F7}" dt="2024-05-27T21:31:34.386" v="339" actId="113"/>
          <ac:spMkLst>
            <pc:docMk/>
            <pc:sldMk cId="2804868846" sldId="345"/>
            <ac:spMk id="5" creationId="{CC0D9EC9-D49A-71EB-7CA4-4A5AB8A3CA3A}"/>
          </ac:spMkLst>
        </pc:spChg>
        <pc:spChg chg="add mod">
          <ac:chgData name="Villablanca Ramirez, Cristóbal Ernesto" userId="2f9d7068-cadf-4938-91e9-c0c20f13b523" providerId="ADAL" clId="{8088FD11-358B-49B5-8DE4-1F5408C728F7}" dt="2024-05-27T21:31:54.524" v="373" actId="20577"/>
          <ac:spMkLst>
            <pc:docMk/>
            <pc:sldMk cId="2804868846" sldId="345"/>
            <ac:spMk id="6" creationId="{14D84EED-9FC8-E062-7E5F-F9A5815CEA84}"/>
          </ac:spMkLst>
        </pc:spChg>
        <pc:spChg chg="del mod">
          <ac:chgData name="Villablanca Ramirez, Cristóbal Ernesto" userId="2f9d7068-cadf-4938-91e9-c0c20f13b523" providerId="ADAL" clId="{8088FD11-358B-49B5-8DE4-1F5408C728F7}" dt="2024-05-27T21:26:00.186" v="227" actId="478"/>
          <ac:spMkLst>
            <pc:docMk/>
            <pc:sldMk cId="2804868846" sldId="345"/>
            <ac:spMk id="10" creationId="{49B977C7-90D9-F159-2D1E-0B2FB2BE5FD4}"/>
          </ac:spMkLst>
        </pc:spChg>
        <pc:spChg chg="del">
          <ac:chgData name="Villablanca Ramirez, Cristóbal Ernesto" userId="2f9d7068-cadf-4938-91e9-c0c20f13b523" providerId="ADAL" clId="{8088FD11-358B-49B5-8DE4-1F5408C728F7}" dt="2024-05-27T21:25:54.875" v="224" actId="478"/>
          <ac:spMkLst>
            <pc:docMk/>
            <pc:sldMk cId="2804868846" sldId="345"/>
            <ac:spMk id="14" creationId="{423BA9A7-D024-9BE8-EEDB-C80C94E7005E}"/>
          </ac:spMkLst>
        </pc:spChg>
        <pc:spChg chg="del">
          <ac:chgData name="Villablanca Ramirez, Cristóbal Ernesto" userId="2f9d7068-cadf-4938-91e9-c0c20f13b523" providerId="ADAL" clId="{8088FD11-358B-49B5-8DE4-1F5408C728F7}" dt="2024-05-27T21:25:54.875" v="224" actId="478"/>
          <ac:spMkLst>
            <pc:docMk/>
            <pc:sldMk cId="2804868846" sldId="345"/>
            <ac:spMk id="15" creationId="{541E2931-16F2-90FE-A289-D9E9AEDDAC0E}"/>
          </ac:spMkLst>
        </pc:spChg>
        <pc:spChg chg="del">
          <ac:chgData name="Villablanca Ramirez, Cristóbal Ernesto" userId="2f9d7068-cadf-4938-91e9-c0c20f13b523" providerId="ADAL" clId="{8088FD11-358B-49B5-8DE4-1F5408C728F7}" dt="2024-05-27T21:26:01.418" v="228" actId="478"/>
          <ac:spMkLst>
            <pc:docMk/>
            <pc:sldMk cId="2804868846" sldId="345"/>
            <ac:spMk id="16" creationId="{9A3B6BE0-DA03-B281-609B-D9CDF6B6F23C}"/>
          </ac:spMkLst>
        </pc:spChg>
        <pc:picChg chg="add mod">
          <ac:chgData name="Villablanca Ramirez, Cristóbal Ernesto" userId="2f9d7068-cadf-4938-91e9-c0c20f13b523" providerId="ADAL" clId="{8088FD11-358B-49B5-8DE4-1F5408C728F7}" dt="2024-05-27T21:29:46.808" v="276" actId="1076"/>
          <ac:picMkLst>
            <pc:docMk/>
            <pc:sldMk cId="2804868846" sldId="345"/>
            <ac:picMk id="2" creationId="{E01C44C4-91FB-FAD8-A854-4AF1BD2BFF2D}"/>
          </ac:picMkLst>
        </pc:picChg>
        <pc:picChg chg="add mod">
          <ac:chgData name="Villablanca Ramirez, Cristóbal Ernesto" userId="2f9d7068-cadf-4938-91e9-c0c20f13b523" providerId="ADAL" clId="{8088FD11-358B-49B5-8DE4-1F5408C728F7}" dt="2024-05-27T21:29:49.181" v="277" actId="1076"/>
          <ac:picMkLst>
            <pc:docMk/>
            <pc:sldMk cId="2804868846" sldId="345"/>
            <ac:picMk id="3" creationId="{6EA5C9CC-CF8C-5B51-5DE3-0FA32A148506}"/>
          </ac:picMkLst>
        </pc:picChg>
        <pc:picChg chg="del">
          <ac:chgData name="Villablanca Ramirez, Cristóbal Ernesto" userId="2f9d7068-cadf-4938-91e9-c0c20f13b523" providerId="ADAL" clId="{8088FD11-358B-49B5-8DE4-1F5408C728F7}" dt="2024-05-27T21:25:54.875" v="224" actId="478"/>
          <ac:picMkLst>
            <pc:docMk/>
            <pc:sldMk cId="2804868846" sldId="345"/>
            <ac:picMk id="12" creationId="{0E376DF8-8B67-6ABC-C4EB-E500F3101D6F}"/>
          </ac:picMkLst>
        </pc:picChg>
        <pc:picChg chg="del">
          <ac:chgData name="Villablanca Ramirez, Cristóbal Ernesto" userId="2f9d7068-cadf-4938-91e9-c0c20f13b523" providerId="ADAL" clId="{8088FD11-358B-49B5-8DE4-1F5408C728F7}" dt="2024-05-27T21:25:57.801" v="225" actId="478"/>
          <ac:picMkLst>
            <pc:docMk/>
            <pc:sldMk cId="2804868846" sldId="345"/>
            <ac:picMk id="18" creationId="{9CA04578-CD94-4170-15CB-DFAF8242585C}"/>
          </ac:picMkLst>
        </pc:picChg>
      </pc:sldChg>
    </pc:docChg>
  </pc:docChgLst>
  <pc:docChgLst>
    <pc:chgData name="Villablanca Ramirez, Cristóbal Ernesto" userId="2f9d7068-cadf-4938-91e9-c0c20f13b523" providerId="ADAL" clId="{AA11AEB1-D78F-447C-BAAE-624651DC4142}"/>
    <pc:docChg chg="custSel delSld modSld sldOrd">
      <pc:chgData name="Villablanca Ramirez, Cristóbal Ernesto" userId="2f9d7068-cadf-4938-91e9-c0c20f13b523" providerId="ADAL" clId="{AA11AEB1-D78F-447C-BAAE-624651DC4142}" dt="2024-05-20T13:11:48.166" v="1040"/>
      <pc:docMkLst>
        <pc:docMk/>
      </pc:docMkLst>
      <pc:sldChg chg="modSp mod">
        <pc:chgData name="Villablanca Ramirez, Cristóbal Ernesto" userId="2f9d7068-cadf-4938-91e9-c0c20f13b523" providerId="ADAL" clId="{AA11AEB1-D78F-447C-BAAE-624651DC4142}" dt="2024-05-20T13:09:17.398" v="996" actId="404"/>
        <pc:sldMkLst>
          <pc:docMk/>
          <pc:sldMk cId="0" sldId="257"/>
        </pc:sldMkLst>
        <pc:spChg chg="mod">
          <ac:chgData name="Villablanca Ramirez, Cristóbal Ernesto" userId="2f9d7068-cadf-4938-91e9-c0c20f13b523" providerId="ADAL" clId="{AA11AEB1-D78F-447C-BAAE-624651DC4142}" dt="2024-05-20T13:08:59.963" v="994" actId="20577"/>
          <ac:spMkLst>
            <pc:docMk/>
            <pc:sldMk cId="0" sldId="257"/>
            <ac:spMk id="7" creationId="{00000000-0000-0000-0000-000000000000}"/>
          </ac:spMkLst>
        </pc:spChg>
        <pc:spChg chg="mod">
          <ac:chgData name="Villablanca Ramirez, Cristóbal Ernesto" userId="2f9d7068-cadf-4938-91e9-c0c20f13b523" providerId="ADAL" clId="{AA11AEB1-D78F-447C-BAAE-624651DC4142}" dt="2024-05-20T13:09:17.398" v="996" actId="404"/>
          <ac:spMkLst>
            <pc:docMk/>
            <pc:sldMk cId="0" sldId="257"/>
            <ac:spMk id="14" creationId="{00000000-0000-0000-0000-000000000000}"/>
          </ac:spMkLst>
        </pc:spChg>
      </pc:sldChg>
      <pc:sldChg chg="del">
        <pc:chgData name="Villablanca Ramirez, Cristóbal Ernesto" userId="2f9d7068-cadf-4938-91e9-c0c20f13b523" providerId="ADAL" clId="{AA11AEB1-D78F-447C-BAAE-624651DC4142}" dt="2024-05-17T14:23:58.258" v="695" actId="2696"/>
        <pc:sldMkLst>
          <pc:docMk/>
          <pc:sldMk cId="851444990" sldId="258"/>
        </pc:sldMkLst>
      </pc:sldChg>
      <pc:sldChg chg="modSp mod">
        <pc:chgData name="Villablanca Ramirez, Cristóbal Ernesto" userId="2f9d7068-cadf-4938-91e9-c0c20f13b523" providerId="ADAL" clId="{AA11AEB1-D78F-447C-BAAE-624651DC4142}" dt="2024-05-17T14:27:53.900" v="790" actId="1076"/>
        <pc:sldMkLst>
          <pc:docMk/>
          <pc:sldMk cId="1276406390" sldId="263"/>
        </pc:sldMkLst>
        <pc:spChg chg="mod">
          <ac:chgData name="Villablanca Ramirez, Cristóbal Ernesto" userId="2f9d7068-cadf-4938-91e9-c0c20f13b523" providerId="ADAL" clId="{AA11AEB1-D78F-447C-BAAE-624651DC4142}" dt="2024-05-17T14:23:48.217" v="694" actId="20577"/>
          <ac:spMkLst>
            <pc:docMk/>
            <pc:sldMk cId="1276406390" sldId="263"/>
            <ac:spMk id="5" creationId="{C1286986-095E-9FD9-4698-05768F1B881F}"/>
          </ac:spMkLst>
        </pc:spChg>
        <pc:spChg chg="mod">
          <ac:chgData name="Villablanca Ramirez, Cristóbal Ernesto" userId="2f9d7068-cadf-4938-91e9-c0c20f13b523" providerId="ADAL" clId="{AA11AEB1-D78F-447C-BAAE-624651DC4142}" dt="2024-05-17T14:27:53.900" v="790" actId="1076"/>
          <ac:spMkLst>
            <pc:docMk/>
            <pc:sldMk cId="1276406390" sldId="263"/>
            <ac:spMk id="8" creationId="{62B39F34-D16C-2F5D-8E15-90E26FFF3A5C}"/>
          </ac:spMkLst>
        </pc:spChg>
      </pc:sldChg>
      <pc:sldChg chg="modSp mod">
        <pc:chgData name="Villablanca Ramirez, Cristóbal Ernesto" userId="2f9d7068-cadf-4938-91e9-c0c20f13b523" providerId="ADAL" clId="{AA11AEB1-D78F-447C-BAAE-624651DC4142}" dt="2024-05-17T14:27:58.054" v="791" actId="207"/>
        <pc:sldMkLst>
          <pc:docMk/>
          <pc:sldMk cId="3318636144" sldId="271"/>
        </pc:sldMkLst>
        <pc:spChg chg="mod">
          <ac:chgData name="Villablanca Ramirez, Cristóbal Ernesto" userId="2f9d7068-cadf-4938-91e9-c0c20f13b523" providerId="ADAL" clId="{AA11AEB1-D78F-447C-BAAE-624651DC4142}" dt="2024-05-17T14:27:58.054" v="791" actId="207"/>
          <ac:spMkLst>
            <pc:docMk/>
            <pc:sldMk cId="3318636144" sldId="271"/>
            <ac:spMk id="8" creationId="{B210836E-0E9B-404B-AB65-704ED4DB0C3E}"/>
          </ac:spMkLst>
        </pc:spChg>
      </pc:sldChg>
      <pc:sldChg chg="del">
        <pc:chgData name="Villablanca Ramirez, Cristóbal Ernesto" userId="2f9d7068-cadf-4938-91e9-c0c20f13b523" providerId="ADAL" clId="{AA11AEB1-D78F-447C-BAAE-624651DC4142}" dt="2024-05-17T14:05:05.206" v="205" actId="2696"/>
        <pc:sldMkLst>
          <pc:docMk/>
          <pc:sldMk cId="642388437" sldId="274"/>
        </pc:sldMkLst>
      </pc:sldChg>
      <pc:sldChg chg="del">
        <pc:chgData name="Villablanca Ramirez, Cristóbal Ernesto" userId="2f9d7068-cadf-4938-91e9-c0c20f13b523" providerId="ADAL" clId="{AA11AEB1-D78F-447C-BAAE-624651DC4142}" dt="2024-05-17T14:24:40.891" v="754" actId="2696"/>
        <pc:sldMkLst>
          <pc:docMk/>
          <pc:sldMk cId="1528479768" sldId="279"/>
        </pc:sldMkLst>
      </pc:sldChg>
      <pc:sldChg chg="modSp mod">
        <pc:chgData name="Villablanca Ramirez, Cristóbal Ernesto" userId="2f9d7068-cadf-4938-91e9-c0c20f13b523" providerId="ADAL" clId="{AA11AEB1-D78F-447C-BAAE-624651DC4142}" dt="2024-05-17T14:28:20.308" v="795" actId="207"/>
        <pc:sldMkLst>
          <pc:docMk/>
          <pc:sldMk cId="674103798" sldId="283"/>
        </pc:sldMkLst>
        <pc:spChg chg="mod">
          <ac:chgData name="Villablanca Ramirez, Cristóbal Ernesto" userId="2f9d7068-cadf-4938-91e9-c0c20f13b523" providerId="ADAL" clId="{AA11AEB1-D78F-447C-BAAE-624651DC4142}" dt="2024-05-17T14:28:20.308" v="795" actId="207"/>
          <ac:spMkLst>
            <pc:docMk/>
            <pc:sldMk cId="674103798" sldId="283"/>
            <ac:spMk id="10" creationId="{49B977C7-90D9-F159-2D1E-0B2FB2BE5FD4}"/>
          </ac:spMkLst>
        </pc:spChg>
      </pc:sldChg>
      <pc:sldChg chg="modSp mod">
        <pc:chgData name="Villablanca Ramirez, Cristóbal Ernesto" userId="2f9d7068-cadf-4938-91e9-c0c20f13b523" providerId="ADAL" clId="{AA11AEB1-D78F-447C-BAAE-624651DC4142}" dt="2024-05-17T14:28:24.737" v="796" actId="207"/>
        <pc:sldMkLst>
          <pc:docMk/>
          <pc:sldMk cId="2298912216" sldId="284"/>
        </pc:sldMkLst>
        <pc:spChg chg="mod">
          <ac:chgData name="Villablanca Ramirez, Cristóbal Ernesto" userId="2f9d7068-cadf-4938-91e9-c0c20f13b523" providerId="ADAL" clId="{AA11AEB1-D78F-447C-BAAE-624651DC4142}" dt="2024-05-17T14:28:24.737" v="796" actId="207"/>
          <ac:spMkLst>
            <pc:docMk/>
            <pc:sldMk cId="2298912216" sldId="284"/>
            <ac:spMk id="10" creationId="{49B977C7-90D9-F159-2D1E-0B2FB2BE5FD4}"/>
          </ac:spMkLst>
        </pc:spChg>
      </pc:sldChg>
      <pc:sldChg chg="modSp mod">
        <pc:chgData name="Villablanca Ramirez, Cristóbal Ernesto" userId="2f9d7068-cadf-4938-91e9-c0c20f13b523" providerId="ADAL" clId="{AA11AEB1-D78F-447C-BAAE-624651DC4142}" dt="2024-05-20T13:11:48.166" v="1040"/>
        <pc:sldMkLst>
          <pc:docMk/>
          <pc:sldMk cId="190881646" sldId="285"/>
        </pc:sldMkLst>
        <pc:spChg chg="mod">
          <ac:chgData name="Villablanca Ramirez, Cristóbal Ernesto" userId="2f9d7068-cadf-4938-91e9-c0c20f13b523" providerId="ADAL" clId="{AA11AEB1-D78F-447C-BAAE-624651DC4142}" dt="2024-05-20T13:10:26.596" v="1018" actId="403"/>
          <ac:spMkLst>
            <pc:docMk/>
            <pc:sldMk cId="190881646" sldId="285"/>
            <ac:spMk id="2" creationId="{38E075DF-BAB5-EB44-ED72-2883B2EF8B31}"/>
          </ac:spMkLst>
        </pc:spChg>
        <pc:spChg chg="mod">
          <ac:chgData name="Villablanca Ramirez, Cristóbal Ernesto" userId="2f9d7068-cadf-4938-91e9-c0c20f13b523" providerId="ADAL" clId="{AA11AEB1-D78F-447C-BAAE-624651DC4142}" dt="2024-05-20T13:11:24.672" v="1032" actId="1076"/>
          <ac:spMkLst>
            <pc:docMk/>
            <pc:sldMk cId="190881646" sldId="285"/>
            <ac:spMk id="9" creationId="{A22B31D8-E354-CAF2-0A3C-71D0A45360DE}"/>
          </ac:spMkLst>
        </pc:spChg>
        <pc:graphicFrameChg chg="mod">
          <ac:chgData name="Villablanca Ramirez, Cristóbal Ernesto" userId="2f9d7068-cadf-4938-91e9-c0c20f13b523" providerId="ADAL" clId="{AA11AEB1-D78F-447C-BAAE-624651DC4142}" dt="2024-05-20T13:11:48.166" v="1040"/>
          <ac:graphicFrameMkLst>
            <pc:docMk/>
            <pc:sldMk cId="190881646" sldId="285"/>
            <ac:graphicFrameMk id="4" creationId="{1481D5FA-A6E5-5757-FBF5-10AE6E421DB0}"/>
          </ac:graphicFrameMkLst>
        </pc:graphicFrameChg>
      </pc:sldChg>
      <pc:sldChg chg="modSp mod">
        <pc:chgData name="Villablanca Ramirez, Cristóbal Ernesto" userId="2f9d7068-cadf-4938-91e9-c0c20f13b523" providerId="ADAL" clId="{AA11AEB1-D78F-447C-BAAE-624651DC4142}" dt="2024-05-17T14:26:45.530" v="763" actId="404"/>
        <pc:sldMkLst>
          <pc:docMk/>
          <pc:sldMk cId="2267143702" sldId="286"/>
        </pc:sldMkLst>
        <pc:spChg chg="mod">
          <ac:chgData name="Villablanca Ramirez, Cristóbal Ernesto" userId="2f9d7068-cadf-4938-91e9-c0c20f13b523" providerId="ADAL" clId="{AA11AEB1-D78F-447C-BAAE-624651DC4142}" dt="2024-05-17T14:26:45.530" v="763" actId="404"/>
          <ac:spMkLst>
            <pc:docMk/>
            <pc:sldMk cId="2267143702" sldId="286"/>
            <ac:spMk id="40" creationId="{275D9A65-8A62-58AF-C3C9-27A2D7A9DC72}"/>
          </ac:spMkLst>
        </pc:spChg>
      </pc:sldChg>
      <pc:sldChg chg="del">
        <pc:chgData name="Villablanca Ramirez, Cristóbal Ernesto" userId="2f9d7068-cadf-4938-91e9-c0c20f13b523" providerId="ADAL" clId="{AA11AEB1-D78F-447C-BAAE-624651DC4142}" dt="2024-05-17T14:02:49.162" v="184" actId="2696"/>
        <pc:sldMkLst>
          <pc:docMk/>
          <pc:sldMk cId="2529774096" sldId="287"/>
        </pc:sldMkLst>
      </pc:sldChg>
      <pc:sldChg chg="delSp modSp mod">
        <pc:chgData name="Villablanca Ramirez, Cristóbal Ernesto" userId="2f9d7068-cadf-4938-91e9-c0c20f13b523" providerId="ADAL" clId="{AA11AEB1-D78F-447C-BAAE-624651DC4142}" dt="2024-05-17T14:26:52.757" v="764" actId="404"/>
        <pc:sldMkLst>
          <pc:docMk/>
          <pc:sldMk cId="875810637" sldId="288"/>
        </pc:sldMkLst>
        <pc:spChg chg="del">
          <ac:chgData name="Villablanca Ramirez, Cristóbal Ernesto" userId="2f9d7068-cadf-4938-91e9-c0c20f13b523" providerId="ADAL" clId="{AA11AEB1-D78F-447C-BAAE-624651DC4142}" dt="2024-05-17T14:04:19.308" v="198" actId="478"/>
          <ac:spMkLst>
            <pc:docMk/>
            <pc:sldMk cId="875810637" sldId="288"/>
            <ac:spMk id="2" creationId="{606584C0-F122-77ED-6B88-A804B1CB78EA}"/>
          </ac:spMkLst>
        </pc:spChg>
        <pc:spChg chg="mod">
          <ac:chgData name="Villablanca Ramirez, Cristóbal Ernesto" userId="2f9d7068-cadf-4938-91e9-c0c20f13b523" providerId="ADAL" clId="{AA11AEB1-D78F-447C-BAAE-624651DC4142}" dt="2024-05-17T14:26:52.757" v="764" actId="404"/>
          <ac:spMkLst>
            <pc:docMk/>
            <pc:sldMk cId="875810637" sldId="288"/>
            <ac:spMk id="4" creationId="{46683539-775F-C546-B5FA-1F6C023BBE90}"/>
          </ac:spMkLst>
        </pc:spChg>
        <pc:picChg chg="del">
          <ac:chgData name="Villablanca Ramirez, Cristóbal Ernesto" userId="2f9d7068-cadf-4938-91e9-c0c20f13b523" providerId="ADAL" clId="{AA11AEB1-D78F-447C-BAAE-624651DC4142}" dt="2024-05-17T14:04:20.955" v="199" actId="478"/>
          <ac:picMkLst>
            <pc:docMk/>
            <pc:sldMk cId="875810637" sldId="288"/>
            <ac:picMk id="3" creationId="{29462BC5-1D1D-B314-1D23-50E762DDD8A4}"/>
          </ac:picMkLst>
        </pc:picChg>
      </pc:sldChg>
      <pc:sldChg chg="del">
        <pc:chgData name="Villablanca Ramirez, Cristóbal Ernesto" userId="2f9d7068-cadf-4938-91e9-c0c20f13b523" providerId="ADAL" clId="{AA11AEB1-D78F-447C-BAAE-624651DC4142}" dt="2024-05-17T14:03:00.381" v="185" actId="2696"/>
        <pc:sldMkLst>
          <pc:docMk/>
          <pc:sldMk cId="2384530653" sldId="295"/>
        </pc:sldMkLst>
      </pc:sldChg>
      <pc:sldChg chg="del">
        <pc:chgData name="Villablanca Ramirez, Cristóbal Ernesto" userId="2f9d7068-cadf-4938-91e9-c0c20f13b523" providerId="ADAL" clId="{AA11AEB1-D78F-447C-BAAE-624651DC4142}" dt="2024-05-17T14:00:09.498" v="0" actId="2696"/>
        <pc:sldMkLst>
          <pc:docMk/>
          <pc:sldMk cId="2324107160" sldId="308"/>
        </pc:sldMkLst>
      </pc:sldChg>
      <pc:sldChg chg="modSp mod">
        <pc:chgData name="Villablanca Ramirez, Cristóbal Ernesto" userId="2f9d7068-cadf-4938-91e9-c0c20f13b523" providerId="ADAL" clId="{AA11AEB1-D78F-447C-BAAE-624651DC4142}" dt="2024-05-17T14:02:38.144" v="183" actId="1035"/>
        <pc:sldMkLst>
          <pc:docMk/>
          <pc:sldMk cId="44565234" sldId="311"/>
        </pc:sldMkLst>
        <pc:spChg chg="mod">
          <ac:chgData name="Villablanca Ramirez, Cristóbal Ernesto" userId="2f9d7068-cadf-4938-91e9-c0c20f13b523" providerId="ADAL" clId="{AA11AEB1-D78F-447C-BAAE-624651DC4142}" dt="2024-05-17T14:02:16.957" v="175" actId="113"/>
          <ac:spMkLst>
            <pc:docMk/>
            <pc:sldMk cId="44565234" sldId="311"/>
            <ac:spMk id="9" creationId="{A84B3A1C-447C-550E-25EA-DF0D520A57F4}"/>
          </ac:spMkLst>
        </pc:spChg>
        <pc:spChg chg="mod">
          <ac:chgData name="Villablanca Ramirez, Cristóbal Ernesto" userId="2f9d7068-cadf-4938-91e9-c0c20f13b523" providerId="ADAL" clId="{AA11AEB1-D78F-447C-BAAE-624651DC4142}" dt="2024-05-17T14:02:38.144" v="183" actId="1035"/>
          <ac:spMkLst>
            <pc:docMk/>
            <pc:sldMk cId="44565234" sldId="311"/>
            <ac:spMk id="11" creationId="{B494AF4F-A93A-4373-6CA3-C98CE31025F2}"/>
          </ac:spMkLst>
        </pc:spChg>
      </pc:sldChg>
      <pc:sldChg chg="modSp">
        <pc:chgData name="Villablanca Ramirez, Cristóbal Ernesto" userId="2f9d7068-cadf-4938-91e9-c0c20f13b523" providerId="ADAL" clId="{AA11AEB1-D78F-447C-BAAE-624651DC4142}" dt="2024-05-17T14:22:48.437" v="617" actId="20577"/>
        <pc:sldMkLst>
          <pc:docMk/>
          <pc:sldMk cId="326355412" sldId="312"/>
        </pc:sldMkLst>
        <pc:graphicFrameChg chg="mod">
          <ac:chgData name="Villablanca Ramirez, Cristóbal Ernesto" userId="2f9d7068-cadf-4938-91e9-c0c20f13b523" providerId="ADAL" clId="{AA11AEB1-D78F-447C-BAAE-624651DC4142}" dt="2024-05-17T14:22:48.437" v="617" actId="20577"/>
          <ac:graphicFrameMkLst>
            <pc:docMk/>
            <pc:sldMk cId="326355412" sldId="312"/>
            <ac:graphicFrameMk id="13" creationId="{E0BAF3E1-1F2E-E7D4-A25C-ED9E147A8428}"/>
          </ac:graphicFrameMkLst>
        </pc:graphicFrameChg>
      </pc:sldChg>
      <pc:sldChg chg="modSp mod">
        <pc:chgData name="Villablanca Ramirez, Cristóbal Ernesto" userId="2f9d7068-cadf-4938-91e9-c0c20f13b523" providerId="ADAL" clId="{AA11AEB1-D78F-447C-BAAE-624651DC4142}" dt="2024-05-17T14:28:11.105" v="794" actId="404"/>
        <pc:sldMkLst>
          <pc:docMk/>
          <pc:sldMk cId="3801597360" sldId="313"/>
        </pc:sldMkLst>
        <pc:spChg chg="mod">
          <ac:chgData name="Villablanca Ramirez, Cristóbal Ernesto" userId="2f9d7068-cadf-4938-91e9-c0c20f13b523" providerId="ADAL" clId="{AA11AEB1-D78F-447C-BAAE-624651DC4142}" dt="2024-05-17T14:28:11.105" v="794" actId="404"/>
          <ac:spMkLst>
            <pc:docMk/>
            <pc:sldMk cId="3801597360" sldId="313"/>
            <ac:spMk id="4" creationId="{6D63AB49-7D90-7F3D-10C6-222C99B68E40}"/>
          </ac:spMkLst>
        </pc:spChg>
      </pc:sldChg>
      <pc:sldChg chg="del">
        <pc:chgData name="Villablanca Ramirez, Cristóbal Ernesto" userId="2f9d7068-cadf-4938-91e9-c0c20f13b523" providerId="ADAL" clId="{AA11AEB1-D78F-447C-BAAE-624651DC4142}" dt="2024-05-17T14:03:28.730" v="186" actId="2696"/>
        <pc:sldMkLst>
          <pc:docMk/>
          <pc:sldMk cId="2242682382" sldId="317"/>
        </pc:sldMkLst>
      </pc:sldChg>
      <pc:sldChg chg="del">
        <pc:chgData name="Villablanca Ramirez, Cristóbal Ernesto" userId="2f9d7068-cadf-4938-91e9-c0c20f13b523" providerId="ADAL" clId="{AA11AEB1-D78F-447C-BAAE-624651DC4142}" dt="2024-05-17T14:03:31.888" v="187" actId="2696"/>
        <pc:sldMkLst>
          <pc:docMk/>
          <pc:sldMk cId="559776026" sldId="324"/>
        </pc:sldMkLst>
      </pc:sldChg>
      <pc:sldChg chg="delSp modSp mod">
        <pc:chgData name="Villablanca Ramirez, Cristóbal Ernesto" userId="2f9d7068-cadf-4938-91e9-c0c20f13b523" providerId="ADAL" clId="{AA11AEB1-D78F-447C-BAAE-624651DC4142}" dt="2024-05-17T14:27:16.712" v="786" actId="20577"/>
        <pc:sldMkLst>
          <pc:docMk/>
          <pc:sldMk cId="2798954867" sldId="325"/>
        </pc:sldMkLst>
        <pc:spChg chg="del mod">
          <ac:chgData name="Villablanca Ramirez, Cristóbal Ernesto" userId="2f9d7068-cadf-4938-91e9-c0c20f13b523" providerId="ADAL" clId="{AA11AEB1-D78F-447C-BAAE-624651DC4142}" dt="2024-05-17T14:04:24.546" v="201" actId="478"/>
          <ac:spMkLst>
            <pc:docMk/>
            <pc:sldMk cId="2798954867" sldId="325"/>
            <ac:spMk id="2" creationId="{606584C0-F122-77ED-6B88-A804B1CB78EA}"/>
          </ac:spMkLst>
        </pc:spChg>
        <pc:spChg chg="mod">
          <ac:chgData name="Villablanca Ramirez, Cristóbal Ernesto" userId="2f9d7068-cadf-4938-91e9-c0c20f13b523" providerId="ADAL" clId="{AA11AEB1-D78F-447C-BAAE-624651DC4142}" dt="2024-05-17T14:27:16.712" v="786" actId="20577"/>
          <ac:spMkLst>
            <pc:docMk/>
            <pc:sldMk cId="2798954867" sldId="325"/>
            <ac:spMk id="4" creationId="{46683539-775F-C546-B5FA-1F6C023BBE90}"/>
          </ac:spMkLst>
        </pc:spChg>
        <pc:picChg chg="del">
          <ac:chgData name="Villablanca Ramirez, Cristóbal Ernesto" userId="2f9d7068-cadf-4938-91e9-c0c20f13b523" providerId="ADAL" clId="{AA11AEB1-D78F-447C-BAAE-624651DC4142}" dt="2024-05-17T14:04:25.087" v="202" actId="478"/>
          <ac:picMkLst>
            <pc:docMk/>
            <pc:sldMk cId="2798954867" sldId="325"/>
            <ac:picMk id="3" creationId="{29462BC5-1D1D-B314-1D23-50E762DDD8A4}"/>
          </ac:picMkLst>
        </pc:picChg>
        <pc:picChg chg="mod">
          <ac:chgData name="Villablanca Ramirez, Cristóbal Ernesto" userId="2f9d7068-cadf-4938-91e9-c0c20f13b523" providerId="ADAL" clId="{AA11AEB1-D78F-447C-BAAE-624651DC4142}" dt="2024-05-17T14:04:07.482" v="197" actId="1076"/>
          <ac:picMkLst>
            <pc:docMk/>
            <pc:sldMk cId="2798954867" sldId="325"/>
            <ac:picMk id="13" creationId="{FC055EA4-4153-443E-9AB7-42D2BEAF3563}"/>
          </ac:picMkLst>
        </pc:picChg>
      </pc:sldChg>
      <pc:sldChg chg="del">
        <pc:chgData name="Villablanca Ramirez, Cristóbal Ernesto" userId="2f9d7068-cadf-4938-91e9-c0c20f13b523" providerId="ADAL" clId="{AA11AEB1-D78F-447C-BAAE-624651DC4142}" dt="2024-05-17T14:04:40.145" v="203" actId="2696"/>
        <pc:sldMkLst>
          <pc:docMk/>
          <pc:sldMk cId="2796336164" sldId="327"/>
        </pc:sldMkLst>
      </pc:sldChg>
      <pc:sldChg chg="del">
        <pc:chgData name="Villablanca Ramirez, Cristóbal Ernesto" userId="2f9d7068-cadf-4938-91e9-c0c20f13b523" providerId="ADAL" clId="{AA11AEB1-D78F-447C-BAAE-624651DC4142}" dt="2024-05-17T14:04:47.732" v="204" actId="2696"/>
        <pc:sldMkLst>
          <pc:docMk/>
          <pc:sldMk cId="2786319741" sldId="329"/>
        </pc:sldMkLst>
      </pc:sldChg>
      <pc:sldChg chg="del">
        <pc:chgData name="Villablanca Ramirez, Cristóbal Ernesto" userId="2f9d7068-cadf-4938-91e9-c0c20f13b523" providerId="ADAL" clId="{AA11AEB1-D78F-447C-BAAE-624651DC4142}" dt="2024-05-17T14:06:40.261" v="206" actId="2696"/>
        <pc:sldMkLst>
          <pc:docMk/>
          <pc:sldMk cId="590797204" sldId="331"/>
        </pc:sldMkLst>
      </pc:sldChg>
      <pc:sldChg chg="del">
        <pc:chgData name="Villablanca Ramirez, Cristóbal Ernesto" userId="2f9d7068-cadf-4938-91e9-c0c20f13b523" providerId="ADAL" clId="{AA11AEB1-D78F-447C-BAAE-624651DC4142}" dt="2024-05-17T14:07:46.063" v="212" actId="2696"/>
        <pc:sldMkLst>
          <pc:docMk/>
          <pc:sldMk cId="3078932483" sldId="332"/>
        </pc:sldMkLst>
      </pc:sldChg>
      <pc:sldChg chg="del">
        <pc:chgData name="Villablanca Ramirez, Cristóbal Ernesto" userId="2f9d7068-cadf-4938-91e9-c0c20f13b523" providerId="ADAL" clId="{AA11AEB1-D78F-447C-BAAE-624651DC4142}" dt="2024-05-17T14:07:46.063" v="212" actId="2696"/>
        <pc:sldMkLst>
          <pc:docMk/>
          <pc:sldMk cId="3927156411" sldId="333"/>
        </pc:sldMkLst>
      </pc:sldChg>
      <pc:sldChg chg="del">
        <pc:chgData name="Villablanca Ramirez, Cristóbal Ernesto" userId="2f9d7068-cadf-4938-91e9-c0c20f13b523" providerId="ADAL" clId="{AA11AEB1-D78F-447C-BAAE-624651DC4142}" dt="2024-05-17T14:07:46.063" v="212" actId="2696"/>
        <pc:sldMkLst>
          <pc:docMk/>
          <pc:sldMk cId="2622253383" sldId="334"/>
        </pc:sldMkLst>
      </pc:sldChg>
      <pc:sldChg chg="del">
        <pc:chgData name="Villablanca Ramirez, Cristóbal Ernesto" userId="2f9d7068-cadf-4938-91e9-c0c20f13b523" providerId="ADAL" clId="{AA11AEB1-D78F-447C-BAAE-624651DC4142}" dt="2024-05-17T14:07:46.063" v="212" actId="2696"/>
        <pc:sldMkLst>
          <pc:docMk/>
          <pc:sldMk cId="2493035001" sldId="335"/>
        </pc:sldMkLst>
      </pc:sldChg>
      <pc:sldChg chg="del">
        <pc:chgData name="Villablanca Ramirez, Cristóbal Ernesto" userId="2f9d7068-cadf-4938-91e9-c0c20f13b523" providerId="ADAL" clId="{AA11AEB1-D78F-447C-BAAE-624651DC4142}" dt="2024-05-17T14:07:46.063" v="212" actId="2696"/>
        <pc:sldMkLst>
          <pc:docMk/>
          <pc:sldMk cId="2169199405" sldId="336"/>
        </pc:sldMkLst>
      </pc:sldChg>
      <pc:sldChg chg="del">
        <pc:chgData name="Villablanca Ramirez, Cristóbal Ernesto" userId="2f9d7068-cadf-4938-91e9-c0c20f13b523" providerId="ADAL" clId="{AA11AEB1-D78F-447C-BAAE-624651DC4142}" dt="2024-05-17T14:07:46.063" v="212" actId="2696"/>
        <pc:sldMkLst>
          <pc:docMk/>
          <pc:sldMk cId="4228189079" sldId="337"/>
        </pc:sldMkLst>
      </pc:sldChg>
      <pc:sldChg chg="del">
        <pc:chgData name="Villablanca Ramirez, Cristóbal Ernesto" userId="2f9d7068-cadf-4938-91e9-c0c20f13b523" providerId="ADAL" clId="{AA11AEB1-D78F-447C-BAAE-624651DC4142}" dt="2024-05-17T14:07:46.063" v="212" actId="2696"/>
        <pc:sldMkLst>
          <pc:docMk/>
          <pc:sldMk cId="4047514053" sldId="338"/>
        </pc:sldMkLst>
      </pc:sldChg>
      <pc:sldChg chg="del">
        <pc:chgData name="Villablanca Ramirez, Cristóbal Ernesto" userId="2f9d7068-cadf-4938-91e9-c0c20f13b523" providerId="ADAL" clId="{AA11AEB1-D78F-447C-BAAE-624651DC4142}" dt="2024-05-17T14:07:46.063" v="212" actId="2696"/>
        <pc:sldMkLst>
          <pc:docMk/>
          <pc:sldMk cId="2560111057" sldId="339"/>
        </pc:sldMkLst>
      </pc:sldChg>
      <pc:sldChg chg="del">
        <pc:chgData name="Villablanca Ramirez, Cristóbal Ernesto" userId="2f9d7068-cadf-4938-91e9-c0c20f13b523" providerId="ADAL" clId="{AA11AEB1-D78F-447C-BAAE-624651DC4142}" dt="2024-05-17T14:07:46.063" v="212" actId="2696"/>
        <pc:sldMkLst>
          <pc:docMk/>
          <pc:sldMk cId="1087519306" sldId="340"/>
        </pc:sldMkLst>
      </pc:sldChg>
      <pc:sldChg chg="addSp delSp modSp mod ord">
        <pc:chgData name="Villablanca Ramirez, Cristóbal Ernesto" userId="2f9d7068-cadf-4938-91e9-c0c20f13b523" providerId="ADAL" clId="{AA11AEB1-D78F-447C-BAAE-624651DC4142}" dt="2024-05-20T13:07:22.107" v="982" actId="1076"/>
        <pc:sldMkLst>
          <pc:docMk/>
          <pc:sldMk cId="2839301158" sldId="341"/>
        </pc:sldMkLst>
        <pc:spChg chg="mod">
          <ac:chgData name="Villablanca Ramirez, Cristóbal Ernesto" userId="2f9d7068-cadf-4938-91e9-c0c20f13b523" providerId="ADAL" clId="{AA11AEB1-D78F-447C-BAAE-624651DC4142}" dt="2024-05-20T13:04:28.632" v="974" actId="1076"/>
          <ac:spMkLst>
            <pc:docMk/>
            <pc:sldMk cId="2839301158" sldId="341"/>
            <ac:spMk id="2" creationId="{BB014BEC-A9B8-DC6F-299F-E13816203FED}"/>
          </ac:spMkLst>
        </pc:spChg>
        <pc:spChg chg="add mod">
          <ac:chgData name="Villablanca Ramirez, Cristóbal Ernesto" userId="2f9d7068-cadf-4938-91e9-c0c20f13b523" providerId="ADAL" clId="{AA11AEB1-D78F-447C-BAAE-624651DC4142}" dt="2024-05-20T12:53:20.804" v="948" actId="1076"/>
          <ac:spMkLst>
            <pc:docMk/>
            <pc:sldMk cId="2839301158" sldId="341"/>
            <ac:spMk id="3" creationId="{EB4A2128-3DAA-A1A3-E292-2C6A29AA8D41}"/>
          </ac:spMkLst>
        </pc:spChg>
        <pc:spChg chg="mod">
          <ac:chgData name="Villablanca Ramirez, Cristóbal Ernesto" userId="2f9d7068-cadf-4938-91e9-c0c20f13b523" providerId="ADAL" clId="{AA11AEB1-D78F-447C-BAAE-624651DC4142}" dt="2024-05-17T14:28:49.126" v="835" actId="20577"/>
          <ac:spMkLst>
            <pc:docMk/>
            <pc:sldMk cId="2839301158" sldId="341"/>
            <ac:spMk id="4" creationId="{6D63AB49-7D90-7F3D-10C6-222C99B68E40}"/>
          </ac:spMkLst>
        </pc:spChg>
        <pc:spChg chg="mod">
          <ac:chgData name="Villablanca Ramirez, Cristóbal Ernesto" userId="2f9d7068-cadf-4938-91e9-c0c20f13b523" providerId="ADAL" clId="{AA11AEB1-D78F-447C-BAAE-624651DC4142}" dt="2024-05-20T13:03:25.317" v="968" actId="1076"/>
          <ac:spMkLst>
            <pc:docMk/>
            <pc:sldMk cId="2839301158" sldId="341"/>
            <ac:spMk id="5" creationId="{23414AF0-C490-9F1F-9B21-18A55E3FC1A3}"/>
          </ac:spMkLst>
        </pc:spChg>
        <pc:spChg chg="mod">
          <ac:chgData name="Villablanca Ramirez, Cristóbal Ernesto" userId="2f9d7068-cadf-4938-91e9-c0c20f13b523" providerId="ADAL" clId="{AA11AEB1-D78F-447C-BAAE-624651DC4142}" dt="2024-05-20T13:05:50.172" v="979" actId="1076"/>
          <ac:spMkLst>
            <pc:docMk/>
            <pc:sldMk cId="2839301158" sldId="341"/>
            <ac:spMk id="6" creationId="{BF1CA418-32B6-5908-4C2B-8B614175DB0A}"/>
          </ac:spMkLst>
        </pc:spChg>
        <pc:spChg chg="mod">
          <ac:chgData name="Villablanca Ramirez, Cristóbal Ernesto" userId="2f9d7068-cadf-4938-91e9-c0c20f13b523" providerId="ADAL" clId="{AA11AEB1-D78F-447C-BAAE-624651DC4142}" dt="2024-05-20T12:50:36.206" v="854" actId="1037"/>
          <ac:spMkLst>
            <pc:docMk/>
            <pc:sldMk cId="2839301158" sldId="341"/>
            <ac:spMk id="7" creationId="{EDEE76C1-1E95-59E2-724A-0C228039361E}"/>
          </ac:spMkLst>
        </pc:spChg>
        <pc:spChg chg="mod">
          <ac:chgData name="Villablanca Ramirez, Cristóbal Ernesto" userId="2f9d7068-cadf-4938-91e9-c0c20f13b523" providerId="ADAL" clId="{AA11AEB1-D78F-447C-BAAE-624651DC4142}" dt="2024-05-20T12:50:36.206" v="854" actId="1037"/>
          <ac:spMkLst>
            <pc:docMk/>
            <pc:sldMk cId="2839301158" sldId="341"/>
            <ac:spMk id="8" creationId="{6F510115-F505-3131-5599-99ABE9E5A1E5}"/>
          </ac:spMkLst>
        </pc:spChg>
        <pc:spChg chg="mod">
          <ac:chgData name="Villablanca Ramirez, Cristóbal Ernesto" userId="2f9d7068-cadf-4938-91e9-c0c20f13b523" providerId="ADAL" clId="{AA11AEB1-D78F-447C-BAAE-624651DC4142}" dt="2024-05-20T13:06:36.872" v="981" actId="1076"/>
          <ac:spMkLst>
            <pc:docMk/>
            <pc:sldMk cId="2839301158" sldId="341"/>
            <ac:spMk id="9" creationId="{B30D4707-4B2B-0662-46D7-DAA4AF03C701}"/>
          </ac:spMkLst>
        </pc:spChg>
        <pc:spChg chg="mod">
          <ac:chgData name="Villablanca Ramirez, Cristóbal Ernesto" userId="2f9d7068-cadf-4938-91e9-c0c20f13b523" providerId="ADAL" clId="{AA11AEB1-D78F-447C-BAAE-624651DC4142}" dt="2024-05-20T12:50:36.206" v="854" actId="1037"/>
          <ac:spMkLst>
            <pc:docMk/>
            <pc:sldMk cId="2839301158" sldId="341"/>
            <ac:spMk id="10" creationId="{631AD5FB-BB43-C171-0540-C1376FD516F5}"/>
          </ac:spMkLst>
        </pc:spChg>
        <pc:spChg chg="add mod">
          <ac:chgData name="Villablanca Ramirez, Cristóbal Ernesto" userId="2f9d7068-cadf-4938-91e9-c0c20f13b523" providerId="ADAL" clId="{AA11AEB1-D78F-447C-BAAE-624651DC4142}" dt="2024-05-20T12:53:07.476" v="947" actId="1076"/>
          <ac:spMkLst>
            <pc:docMk/>
            <pc:sldMk cId="2839301158" sldId="341"/>
            <ac:spMk id="11" creationId="{15235644-57AB-FF7B-0557-DB6092771250}"/>
          </ac:spMkLst>
        </pc:spChg>
        <pc:spChg chg="mod">
          <ac:chgData name="Villablanca Ramirez, Cristóbal Ernesto" userId="2f9d7068-cadf-4938-91e9-c0c20f13b523" providerId="ADAL" clId="{AA11AEB1-D78F-447C-BAAE-624651DC4142}" dt="2024-05-20T12:50:36.206" v="854" actId="1037"/>
          <ac:spMkLst>
            <pc:docMk/>
            <pc:sldMk cId="2839301158" sldId="341"/>
            <ac:spMk id="12" creationId="{D7330DB2-984C-051A-0B86-BDB0F5252105}"/>
          </ac:spMkLst>
        </pc:spChg>
        <pc:spChg chg="mod">
          <ac:chgData name="Villablanca Ramirez, Cristóbal Ernesto" userId="2f9d7068-cadf-4938-91e9-c0c20f13b523" providerId="ADAL" clId="{AA11AEB1-D78F-447C-BAAE-624651DC4142}" dt="2024-05-20T12:50:36.206" v="854" actId="1037"/>
          <ac:spMkLst>
            <pc:docMk/>
            <pc:sldMk cId="2839301158" sldId="341"/>
            <ac:spMk id="13" creationId="{264C4C84-C8A1-7303-5EDB-FD5E274D4F57}"/>
          </ac:spMkLst>
        </pc:spChg>
        <pc:spChg chg="mod">
          <ac:chgData name="Villablanca Ramirez, Cristóbal Ernesto" userId="2f9d7068-cadf-4938-91e9-c0c20f13b523" providerId="ADAL" clId="{AA11AEB1-D78F-447C-BAAE-624651DC4142}" dt="2024-05-20T12:50:36.206" v="854" actId="1037"/>
          <ac:spMkLst>
            <pc:docMk/>
            <pc:sldMk cId="2839301158" sldId="341"/>
            <ac:spMk id="14" creationId="{AC7B2E9A-DBD4-D872-1EA0-A9EDD07B1409}"/>
          </ac:spMkLst>
        </pc:spChg>
        <pc:spChg chg="mod">
          <ac:chgData name="Villablanca Ramirez, Cristóbal Ernesto" userId="2f9d7068-cadf-4938-91e9-c0c20f13b523" providerId="ADAL" clId="{AA11AEB1-D78F-447C-BAAE-624651DC4142}" dt="2024-05-20T12:50:51.454" v="863" actId="1076"/>
          <ac:spMkLst>
            <pc:docMk/>
            <pc:sldMk cId="2839301158" sldId="341"/>
            <ac:spMk id="15" creationId="{96DD3EA5-01FF-34C7-0B37-2931BC9CE4F0}"/>
          </ac:spMkLst>
        </pc:spChg>
        <pc:spChg chg="mod">
          <ac:chgData name="Villablanca Ramirez, Cristóbal Ernesto" userId="2f9d7068-cadf-4938-91e9-c0c20f13b523" providerId="ADAL" clId="{AA11AEB1-D78F-447C-BAAE-624651DC4142}" dt="2024-05-20T12:50:55.792" v="864" actId="1076"/>
          <ac:spMkLst>
            <pc:docMk/>
            <pc:sldMk cId="2839301158" sldId="341"/>
            <ac:spMk id="16" creationId="{26A27FA6-3BF7-3B23-FABA-A5837CD97201}"/>
          </ac:spMkLst>
        </pc:spChg>
        <pc:spChg chg="mod">
          <ac:chgData name="Villablanca Ramirez, Cristóbal Ernesto" userId="2f9d7068-cadf-4938-91e9-c0c20f13b523" providerId="ADAL" clId="{AA11AEB1-D78F-447C-BAAE-624651DC4142}" dt="2024-05-20T12:51:01.965" v="865" actId="1076"/>
          <ac:spMkLst>
            <pc:docMk/>
            <pc:sldMk cId="2839301158" sldId="341"/>
            <ac:spMk id="17" creationId="{571D148F-32A3-A790-9199-E115093F07F9}"/>
          </ac:spMkLst>
        </pc:spChg>
        <pc:spChg chg="mod">
          <ac:chgData name="Villablanca Ramirez, Cristóbal Ernesto" userId="2f9d7068-cadf-4938-91e9-c0c20f13b523" providerId="ADAL" clId="{AA11AEB1-D78F-447C-BAAE-624651DC4142}" dt="2024-05-20T12:51:12.316" v="882" actId="1037"/>
          <ac:spMkLst>
            <pc:docMk/>
            <pc:sldMk cId="2839301158" sldId="341"/>
            <ac:spMk id="18" creationId="{83141712-6412-313A-628F-87139F39668F}"/>
          </ac:spMkLst>
        </pc:spChg>
        <pc:spChg chg="mod">
          <ac:chgData name="Villablanca Ramirez, Cristóbal Ernesto" userId="2f9d7068-cadf-4938-91e9-c0c20f13b523" providerId="ADAL" clId="{AA11AEB1-D78F-447C-BAAE-624651DC4142}" dt="2024-05-20T12:51:12.316" v="882" actId="1037"/>
          <ac:spMkLst>
            <pc:docMk/>
            <pc:sldMk cId="2839301158" sldId="341"/>
            <ac:spMk id="19" creationId="{05504625-4F1F-92B7-4F1A-1DFF2D0A15C5}"/>
          </ac:spMkLst>
        </pc:spChg>
        <pc:spChg chg="add mod">
          <ac:chgData name="Villablanca Ramirez, Cristóbal Ernesto" userId="2f9d7068-cadf-4938-91e9-c0c20f13b523" providerId="ADAL" clId="{AA11AEB1-D78F-447C-BAAE-624651DC4142}" dt="2024-05-20T12:52:03.670" v="936" actId="1037"/>
          <ac:spMkLst>
            <pc:docMk/>
            <pc:sldMk cId="2839301158" sldId="341"/>
            <ac:spMk id="20" creationId="{604E7B79-6828-0940-4F69-D12D4D80F84C}"/>
          </ac:spMkLst>
        </pc:spChg>
        <pc:spChg chg="mod">
          <ac:chgData name="Villablanca Ramirez, Cristóbal Ernesto" userId="2f9d7068-cadf-4938-91e9-c0c20f13b523" providerId="ADAL" clId="{AA11AEB1-D78F-447C-BAAE-624651DC4142}" dt="2024-05-20T12:51:12.316" v="882" actId="1037"/>
          <ac:spMkLst>
            <pc:docMk/>
            <pc:sldMk cId="2839301158" sldId="341"/>
            <ac:spMk id="21" creationId="{B765EB85-C7BF-B7CA-EF72-DC39AB775E4E}"/>
          </ac:spMkLst>
        </pc:spChg>
        <pc:spChg chg="add mod">
          <ac:chgData name="Villablanca Ramirez, Cristóbal Ernesto" userId="2f9d7068-cadf-4938-91e9-c0c20f13b523" providerId="ADAL" clId="{AA11AEB1-D78F-447C-BAAE-624651DC4142}" dt="2024-05-20T12:52:03.670" v="936" actId="1037"/>
          <ac:spMkLst>
            <pc:docMk/>
            <pc:sldMk cId="2839301158" sldId="341"/>
            <ac:spMk id="22" creationId="{C2A7AAD8-75C8-C5B7-4B5F-6DB84F844D14}"/>
          </ac:spMkLst>
        </pc:spChg>
        <pc:spChg chg="mod">
          <ac:chgData name="Villablanca Ramirez, Cristóbal Ernesto" userId="2f9d7068-cadf-4938-91e9-c0c20f13b523" providerId="ADAL" clId="{AA11AEB1-D78F-447C-BAAE-624651DC4142}" dt="2024-05-20T12:51:17.893" v="891" actId="1037"/>
          <ac:spMkLst>
            <pc:docMk/>
            <pc:sldMk cId="2839301158" sldId="341"/>
            <ac:spMk id="23" creationId="{A0B1311B-A23B-6D11-E022-06A858519346}"/>
          </ac:spMkLst>
        </pc:spChg>
        <pc:spChg chg="mod">
          <ac:chgData name="Villablanca Ramirez, Cristóbal Ernesto" userId="2f9d7068-cadf-4938-91e9-c0c20f13b523" providerId="ADAL" clId="{AA11AEB1-D78F-447C-BAAE-624651DC4142}" dt="2024-05-20T12:51:17.893" v="891" actId="1037"/>
          <ac:spMkLst>
            <pc:docMk/>
            <pc:sldMk cId="2839301158" sldId="341"/>
            <ac:spMk id="24" creationId="{2F161C19-BC85-1357-9E7A-DD8C94B88254}"/>
          </ac:spMkLst>
        </pc:spChg>
        <pc:spChg chg="mod">
          <ac:chgData name="Villablanca Ramirez, Cristóbal Ernesto" userId="2f9d7068-cadf-4938-91e9-c0c20f13b523" providerId="ADAL" clId="{AA11AEB1-D78F-447C-BAAE-624651DC4142}" dt="2024-05-20T12:51:34.341" v="900" actId="1076"/>
          <ac:spMkLst>
            <pc:docMk/>
            <pc:sldMk cId="2839301158" sldId="341"/>
            <ac:spMk id="25" creationId="{11EDACD2-6D77-A269-3D56-E217CA28E1B2}"/>
          </ac:spMkLst>
        </pc:spChg>
        <pc:spChg chg="mod">
          <ac:chgData name="Villablanca Ramirez, Cristóbal Ernesto" userId="2f9d7068-cadf-4938-91e9-c0c20f13b523" providerId="ADAL" clId="{AA11AEB1-D78F-447C-BAAE-624651DC4142}" dt="2024-05-20T13:04:03.032" v="970" actId="1076"/>
          <ac:spMkLst>
            <pc:docMk/>
            <pc:sldMk cId="2839301158" sldId="341"/>
            <ac:spMk id="26" creationId="{97E2959D-0CE9-2367-CB5F-CC2AAEF118D0}"/>
          </ac:spMkLst>
        </pc:spChg>
        <pc:spChg chg="mod">
          <ac:chgData name="Villablanca Ramirez, Cristóbal Ernesto" userId="2f9d7068-cadf-4938-91e9-c0c20f13b523" providerId="ADAL" clId="{AA11AEB1-D78F-447C-BAAE-624651DC4142}" dt="2024-05-20T13:04:18.870" v="971" actId="1076"/>
          <ac:spMkLst>
            <pc:docMk/>
            <pc:sldMk cId="2839301158" sldId="341"/>
            <ac:spMk id="27" creationId="{8A400CF7-65A9-50AA-DC31-F87B80870903}"/>
          </ac:spMkLst>
        </pc:spChg>
        <pc:spChg chg="del mod">
          <ac:chgData name="Villablanca Ramirez, Cristóbal Ernesto" userId="2f9d7068-cadf-4938-91e9-c0c20f13b523" providerId="ADAL" clId="{AA11AEB1-D78F-447C-BAAE-624651DC4142}" dt="2024-05-20T12:59:21.415" v="960" actId="478"/>
          <ac:spMkLst>
            <pc:docMk/>
            <pc:sldMk cId="2839301158" sldId="341"/>
            <ac:spMk id="28" creationId="{0C21E953-7ECA-EBDA-716C-7C1865F8FA7C}"/>
          </ac:spMkLst>
        </pc:spChg>
        <pc:spChg chg="mod">
          <ac:chgData name="Villablanca Ramirez, Cristóbal Ernesto" userId="2f9d7068-cadf-4938-91e9-c0c20f13b523" providerId="ADAL" clId="{AA11AEB1-D78F-447C-BAAE-624651DC4142}" dt="2024-05-20T13:04:26.381" v="973" actId="1076"/>
          <ac:spMkLst>
            <pc:docMk/>
            <pc:sldMk cId="2839301158" sldId="341"/>
            <ac:spMk id="29" creationId="{DBD0D0D5-8804-217D-6B19-9A09479A6DA0}"/>
          </ac:spMkLst>
        </pc:spChg>
        <pc:spChg chg="mod">
          <ac:chgData name="Villablanca Ramirez, Cristóbal Ernesto" userId="2f9d7068-cadf-4938-91e9-c0c20f13b523" providerId="ADAL" clId="{AA11AEB1-D78F-447C-BAAE-624651DC4142}" dt="2024-05-20T13:07:22.107" v="982" actId="1076"/>
          <ac:spMkLst>
            <pc:docMk/>
            <pc:sldMk cId="2839301158" sldId="341"/>
            <ac:spMk id="30" creationId="{1EC256D8-A7A5-97FA-F382-8DF01B9D80F1}"/>
          </ac:spMkLst>
        </pc:spChg>
        <pc:spChg chg="add del mod">
          <ac:chgData name="Villablanca Ramirez, Cristóbal Ernesto" userId="2f9d7068-cadf-4938-91e9-c0c20f13b523" providerId="ADAL" clId="{AA11AEB1-D78F-447C-BAAE-624651DC4142}" dt="2024-05-20T13:05:15.051" v="975" actId="478"/>
          <ac:spMkLst>
            <pc:docMk/>
            <pc:sldMk cId="2839301158" sldId="341"/>
            <ac:spMk id="31" creationId="{927E4722-8C65-4875-87C6-FB70D17EB447}"/>
          </ac:spMkLst>
        </pc:spChg>
        <pc:spChg chg="add mod">
          <ac:chgData name="Villablanca Ramirez, Cristóbal Ernesto" userId="2f9d7068-cadf-4938-91e9-c0c20f13b523" providerId="ADAL" clId="{AA11AEB1-D78F-447C-BAAE-624651DC4142}" dt="2024-05-20T13:05:40.193" v="978" actId="1076"/>
          <ac:spMkLst>
            <pc:docMk/>
            <pc:sldMk cId="2839301158" sldId="341"/>
            <ac:spMk id="32" creationId="{D74FF6FC-0F77-AC84-F35A-0A46E29A8D15}"/>
          </ac:spMkLst>
        </pc:spChg>
      </pc:sldChg>
      <pc:sldChg chg="modSp mod">
        <pc:chgData name="Villablanca Ramirez, Cristóbal Ernesto" userId="2f9d7068-cadf-4938-91e9-c0c20f13b523" providerId="ADAL" clId="{AA11AEB1-D78F-447C-BAAE-624651DC4142}" dt="2024-05-17T14:29:03.226" v="844" actId="6549"/>
        <pc:sldMkLst>
          <pc:docMk/>
          <pc:sldMk cId="335771814" sldId="342"/>
        </pc:sldMkLst>
        <pc:spChg chg="mod">
          <ac:chgData name="Villablanca Ramirez, Cristóbal Ernesto" userId="2f9d7068-cadf-4938-91e9-c0c20f13b523" providerId="ADAL" clId="{AA11AEB1-D78F-447C-BAAE-624651DC4142}" dt="2024-05-17T14:29:03.226" v="844" actId="6549"/>
          <ac:spMkLst>
            <pc:docMk/>
            <pc:sldMk cId="335771814" sldId="342"/>
            <ac:spMk id="3" creationId="{2F61E0EF-DF1A-A52D-CC80-BC5E9BA321D1}"/>
          </ac:spMkLst>
        </pc:spChg>
      </pc:sldChg>
      <pc:sldChg chg="delSp modSp mod ord">
        <pc:chgData name="Villablanca Ramirez, Cristóbal Ernesto" userId="2f9d7068-cadf-4938-91e9-c0c20f13b523" providerId="ADAL" clId="{AA11AEB1-D78F-447C-BAAE-624651DC4142}" dt="2024-05-17T14:28:29.222" v="797" actId="207"/>
        <pc:sldMkLst>
          <pc:docMk/>
          <pc:sldMk cId="2925958180" sldId="343"/>
        </pc:sldMkLst>
        <pc:spChg chg="del">
          <ac:chgData name="Villablanca Ramirez, Cristóbal Ernesto" userId="2f9d7068-cadf-4938-91e9-c0c20f13b523" providerId="ADAL" clId="{AA11AEB1-D78F-447C-BAAE-624651DC4142}" dt="2024-05-17T14:07:13.070" v="210" actId="478"/>
          <ac:spMkLst>
            <pc:docMk/>
            <pc:sldMk cId="2925958180" sldId="343"/>
            <ac:spMk id="8" creationId="{AAE0F6BD-9453-9848-2856-63AAB1FCB8F5}"/>
          </ac:spMkLst>
        </pc:spChg>
        <pc:spChg chg="del">
          <ac:chgData name="Villablanca Ramirez, Cristóbal Ernesto" userId="2f9d7068-cadf-4938-91e9-c0c20f13b523" providerId="ADAL" clId="{AA11AEB1-D78F-447C-BAAE-624651DC4142}" dt="2024-05-17T14:07:14.347" v="211" actId="478"/>
          <ac:spMkLst>
            <pc:docMk/>
            <pc:sldMk cId="2925958180" sldId="343"/>
            <ac:spMk id="9" creationId="{F536748A-5E7C-23D9-B27C-6380DDA58CE7}"/>
          </ac:spMkLst>
        </pc:spChg>
        <pc:spChg chg="mod">
          <ac:chgData name="Villablanca Ramirez, Cristóbal Ernesto" userId="2f9d7068-cadf-4938-91e9-c0c20f13b523" providerId="ADAL" clId="{AA11AEB1-D78F-447C-BAAE-624651DC4142}" dt="2024-05-17T14:28:29.222" v="797" actId="207"/>
          <ac:spMkLst>
            <pc:docMk/>
            <pc:sldMk cId="2925958180" sldId="343"/>
            <ac:spMk id="10" creationId="{49B977C7-90D9-F159-2D1E-0B2FB2BE5FD4}"/>
          </ac:spMkLst>
        </pc:spChg>
        <pc:spChg chg="mod">
          <ac:chgData name="Villablanca Ramirez, Cristóbal Ernesto" userId="2f9d7068-cadf-4938-91e9-c0c20f13b523" providerId="ADAL" clId="{AA11AEB1-D78F-447C-BAAE-624651DC4142}" dt="2024-05-17T14:07:10.872" v="209" actId="1076"/>
          <ac:spMkLst>
            <pc:docMk/>
            <pc:sldMk cId="2925958180" sldId="343"/>
            <ac:spMk id="14" creationId="{423BA9A7-D024-9BE8-EEDB-C80C94E7005E}"/>
          </ac:spMkLst>
        </pc:spChg>
        <pc:picChg chg="del mod">
          <ac:chgData name="Villablanca Ramirez, Cristóbal Ernesto" userId="2f9d7068-cadf-4938-91e9-c0c20f13b523" providerId="ADAL" clId="{AA11AEB1-D78F-447C-BAAE-624651DC4142}" dt="2024-05-17T14:07:06.983" v="208" actId="478"/>
          <ac:picMkLst>
            <pc:docMk/>
            <pc:sldMk cId="2925958180" sldId="343"/>
            <ac:picMk id="5" creationId="{19B81763-A92D-8FA6-41DF-F5E5B1D286E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AEE077-9CCD-481F-B5EA-CA293ACD720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9E74AE6B-F50A-4938-9457-B98E5095068F}">
      <dgm:prSet phldrT="[Texto]" custT="1"/>
      <dgm:spPr/>
      <dgm:t>
        <a:bodyPr/>
        <a:lstStyle/>
        <a:p>
          <a:r>
            <a:rPr lang="es-CL" sz="180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rPr>
            <a:t>2014-2018</a:t>
          </a:r>
          <a:endParaRPr lang="es-CL" sz="1800" dirty="0">
            <a:latin typeface="Roboto Condensed" panose="02000000000000000000" pitchFamily="2" charset="0"/>
            <a:ea typeface="Roboto Condensed" panose="02000000000000000000" pitchFamily="2" charset="0"/>
            <a:cs typeface="Roboto Condensed" panose="02000000000000000000" pitchFamily="2" charset="0"/>
          </a:endParaRPr>
        </a:p>
      </dgm:t>
    </dgm:pt>
    <dgm:pt modelId="{B14B4E30-0175-4842-8342-C0B742A20F31}" type="parTrans" cxnId="{E84CDCF4-9BB9-4A77-B311-90D518A15356}">
      <dgm:prSet/>
      <dgm:spPr/>
      <dgm:t>
        <a:bodyPr/>
        <a:lstStyle/>
        <a:p>
          <a:endParaRPr lang="es-CL" sz="1800">
            <a:solidFill>
              <a:schemeClr val="accent1">
                <a:lumMod val="75000"/>
              </a:schemeClr>
            </a:solidFill>
            <a:latin typeface="Roboto Condensed" panose="02000000000000000000" pitchFamily="2" charset="0"/>
            <a:ea typeface="Roboto Condensed" panose="02000000000000000000" pitchFamily="2" charset="0"/>
            <a:cs typeface="Roboto Condensed" panose="02000000000000000000" pitchFamily="2" charset="0"/>
          </a:endParaRPr>
        </a:p>
      </dgm:t>
    </dgm:pt>
    <dgm:pt modelId="{0FE2EB27-AAC4-409A-A513-5D56379EA121}" type="sibTrans" cxnId="{E84CDCF4-9BB9-4A77-B311-90D518A15356}">
      <dgm:prSet/>
      <dgm:spPr/>
      <dgm:t>
        <a:bodyPr/>
        <a:lstStyle/>
        <a:p>
          <a:endParaRPr lang="es-CL" sz="1800">
            <a:solidFill>
              <a:schemeClr val="accent1">
                <a:lumMod val="75000"/>
              </a:schemeClr>
            </a:solidFill>
            <a:latin typeface="Roboto Condensed" panose="02000000000000000000" pitchFamily="2" charset="0"/>
            <a:ea typeface="Roboto Condensed" panose="02000000000000000000" pitchFamily="2" charset="0"/>
            <a:cs typeface="Roboto Condensed" panose="02000000000000000000" pitchFamily="2" charset="0"/>
          </a:endParaRPr>
        </a:p>
      </dgm:t>
    </dgm:pt>
    <dgm:pt modelId="{4467CB0F-355E-4C64-993D-FF16D8C8DC62}">
      <dgm:prSet phldrT="[Texto]" custT="1"/>
      <dgm:spPr/>
      <dgm:t>
        <a:bodyPr/>
        <a:lstStyle/>
        <a:p>
          <a:r>
            <a:rPr lang="es-CL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rPr>
            <a:t>2019-2022</a:t>
          </a:r>
        </a:p>
      </dgm:t>
    </dgm:pt>
    <dgm:pt modelId="{F7445669-CF7E-4CD0-B77E-6BEC98DB4D47}" type="parTrans" cxnId="{719EE5E6-868A-4541-BC4B-E46048801F4B}">
      <dgm:prSet/>
      <dgm:spPr/>
      <dgm:t>
        <a:bodyPr/>
        <a:lstStyle/>
        <a:p>
          <a:endParaRPr lang="es-CL" sz="1800">
            <a:solidFill>
              <a:schemeClr val="accent1">
                <a:lumMod val="75000"/>
              </a:schemeClr>
            </a:solidFill>
            <a:latin typeface="Roboto Condensed" panose="02000000000000000000" pitchFamily="2" charset="0"/>
            <a:ea typeface="Roboto Condensed" panose="02000000000000000000" pitchFamily="2" charset="0"/>
            <a:cs typeface="Roboto Condensed" panose="02000000000000000000" pitchFamily="2" charset="0"/>
          </a:endParaRPr>
        </a:p>
      </dgm:t>
    </dgm:pt>
    <dgm:pt modelId="{BF329286-ADD5-4100-98CC-D7F0C8A6124D}" type="sibTrans" cxnId="{719EE5E6-868A-4541-BC4B-E46048801F4B}">
      <dgm:prSet/>
      <dgm:spPr/>
      <dgm:t>
        <a:bodyPr/>
        <a:lstStyle/>
        <a:p>
          <a:endParaRPr lang="es-CL" sz="1800">
            <a:solidFill>
              <a:schemeClr val="accent1">
                <a:lumMod val="75000"/>
              </a:schemeClr>
            </a:solidFill>
            <a:latin typeface="Roboto Condensed" panose="02000000000000000000" pitchFamily="2" charset="0"/>
            <a:ea typeface="Roboto Condensed" panose="02000000000000000000" pitchFamily="2" charset="0"/>
            <a:cs typeface="Roboto Condensed" panose="02000000000000000000" pitchFamily="2" charset="0"/>
          </a:endParaRPr>
        </a:p>
      </dgm:t>
    </dgm:pt>
    <dgm:pt modelId="{B53509B9-2B8E-4F76-92EE-E3C04F267E0F}">
      <dgm:prSet phldrT="[Texto]" custT="1"/>
      <dgm:spPr/>
      <dgm:t>
        <a:bodyPr/>
        <a:lstStyle/>
        <a:p>
          <a:r>
            <a:rPr lang="es-CL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rPr>
            <a:t>Junio-Octubre</a:t>
          </a:r>
          <a:br>
            <a:rPr lang="es-CL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rPr>
          </a:br>
          <a:r>
            <a:rPr lang="es-CL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rPr>
            <a:t> 2022</a:t>
          </a:r>
        </a:p>
      </dgm:t>
    </dgm:pt>
    <dgm:pt modelId="{9B477E86-3DB6-4E2D-B8A5-0170AA59303C}" type="parTrans" cxnId="{A159D3B8-6F99-4F94-8F1B-D5D51978A24A}">
      <dgm:prSet/>
      <dgm:spPr/>
      <dgm:t>
        <a:bodyPr/>
        <a:lstStyle/>
        <a:p>
          <a:endParaRPr lang="es-CL" sz="1800">
            <a:solidFill>
              <a:schemeClr val="accent1">
                <a:lumMod val="75000"/>
              </a:schemeClr>
            </a:solidFill>
            <a:latin typeface="Roboto Condensed" panose="02000000000000000000" pitchFamily="2" charset="0"/>
            <a:ea typeface="Roboto Condensed" panose="02000000000000000000" pitchFamily="2" charset="0"/>
            <a:cs typeface="Roboto Condensed" panose="02000000000000000000" pitchFamily="2" charset="0"/>
          </a:endParaRPr>
        </a:p>
      </dgm:t>
    </dgm:pt>
    <dgm:pt modelId="{8825446A-0366-4660-9BD8-AEBD9B4BA38C}" type="sibTrans" cxnId="{A159D3B8-6F99-4F94-8F1B-D5D51978A24A}">
      <dgm:prSet/>
      <dgm:spPr/>
      <dgm:t>
        <a:bodyPr/>
        <a:lstStyle/>
        <a:p>
          <a:endParaRPr lang="es-CL" sz="1800">
            <a:solidFill>
              <a:schemeClr val="accent1">
                <a:lumMod val="75000"/>
              </a:schemeClr>
            </a:solidFill>
            <a:latin typeface="Roboto Condensed" panose="02000000000000000000" pitchFamily="2" charset="0"/>
            <a:ea typeface="Roboto Condensed" panose="02000000000000000000" pitchFamily="2" charset="0"/>
            <a:cs typeface="Roboto Condensed" panose="02000000000000000000" pitchFamily="2" charset="0"/>
          </a:endParaRPr>
        </a:p>
      </dgm:t>
    </dgm:pt>
    <dgm:pt modelId="{0B63AC68-C555-4C65-A65B-F35BBC400916}">
      <dgm:prSet phldrT="[Texto]" custT="1"/>
      <dgm:spPr/>
      <dgm:t>
        <a:bodyPr/>
        <a:lstStyle/>
        <a:p>
          <a:r>
            <a:rPr lang="es-CL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rPr>
            <a:t>Octubre- Noviembre 2022 </a:t>
          </a:r>
        </a:p>
        <a:p>
          <a:r>
            <a:rPr lang="es-CL" sz="1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rPr>
            <a:t>(a la fecha)</a:t>
          </a:r>
        </a:p>
      </dgm:t>
    </dgm:pt>
    <dgm:pt modelId="{9A043E5F-2CA2-4ACD-8E16-E9151E03D1B2}" type="parTrans" cxnId="{11711E3A-B1F2-48A5-A2BD-256E0A8F88BB}">
      <dgm:prSet/>
      <dgm:spPr/>
      <dgm:t>
        <a:bodyPr/>
        <a:lstStyle/>
        <a:p>
          <a:endParaRPr lang="es-CL" sz="1800">
            <a:solidFill>
              <a:schemeClr val="accent1">
                <a:lumMod val="75000"/>
              </a:schemeClr>
            </a:solidFill>
            <a:latin typeface="Roboto Condensed" panose="02000000000000000000" pitchFamily="2" charset="0"/>
            <a:ea typeface="Roboto Condensed" panose="02000000000000000000" pitchFamily="2" charset="0"/>
            <a:cs typeface="Roboto Condensed" panose="02000000000000000000" pitchFamily="2" charset="0"/>
          </a:endParaRPr>
        </a:p>
      </dgm:t>
    </dgm:pt>
    <dgm:pt modelId="{C12CBF92-70FE-41CA-8E6A-4E5956400F7A}" type="sibTrans" cxnId="{11711E3A-B1F2-48A5-A2BD-256E0A8F88BB}">
      <dgm:prSet/>
      <dgm:spPr/>
      <dgm:t>
        <a:bodyPr/>
        <a:lstStyle/>
        <a:p>
          <a:endParaRPr lang="es-CL" sz="1800">
            <a:solidFill>
              <a:schemeClr val="accent1">
                <a:lumMod val="75000"/>
              </a:schemeClr>
            </a:solidFill>
            <a:latin typeface="Roboto Condensed" panose="02000000000000000000" pitchFamily="2" charset="0"/>
            <a:ea typeface="Roboto Condensed" panose="02000000000000000000" pitchFamily="2" charset="0"/>
            <a:cs typeface="Roboto Condensed" panose="02000000000000000000" pitchFamily="2" charset="0"/>
          </a:endParaRPr>
        </a:p>
      </dgm:t>
    </dgm:pt>
    <dgm:pt modelId="{44F212F3-2642-43D4-9BE3-365FAE6887A3}" type="pres">
      <dgm:prSet presAssocID="{42AEE077-9CCD-481F-B5EA-CA293ACD720C}" presName="Name0" presStyleCnt="0">
        <dgm:presLayoutVars>
          <dgm:dir/>
          <dgm:animLvl val="lvl"/>
          <dgm:resizeHandles val="exact"/>
        </dgm:presLayoutVars>
      </dgm:prSet>
      <dgm:spPr/>
    </dgm:pt>
    <dgm:pt modelId="{FF7153D7-CA15-418B-BF8D-06CD185F1375}" type="pres">
      <dgm:prSet presAssocID="{9E74AE6B-F50A-4938-9457-B98E5095068F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A9A63C3-DB82-4D75-B767-F77FD5884AED}" type="pres">
      <dgm:prSet presAssocID="{0FE2EB27-AAC4-409A-A513-5D56379EA121}" presName="parTxOnlySpace" presStyleCnt="0"/>
      <dgm:spPr/>
    </dgm:pt>
    <dgm:pt modelId="{D6FBFC6F-6B8E-4BA1-91F8-8F8CD4CF8A49}" type="pres">
      <dgm:prSet presAssocID="{4467CB0F-355E-4C64-993D-FF16D8C8DC6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B8E25DB-7071-4454-AC20-5CB6EAA0F813}" type="pres">
      <dgm:prSet presAssocID="{BF329286-ADD5-4100-98CC-D7F0C8A6124D}" presName="parTxOnlySpace" presStyleCnt="0"/>
      <dgm:spPr/>
    </dgm:pt>
    <dgm:pt modelId="{DFFC2CCB-9267-46B7-9A8D-65B02BDB500B}" type="pres">
      <dgm:prSet presAssocID="{B53509B9-2B8E-4F76-92EE-E3C04F267E0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413BD3E-A984-47DC-BCE8-FA4580D75583}" type="pres">
      <dgm:prSet presAssocID="{8825446A-0366-4660-9BD8-AEBD9B4BA38C}" presName="parTxOnlySpace" presStyleCnt="0"/>
      <dgm:spPr/>
    </dgm:pt>
    <dgm:pt modelId="{6CBC6861-3359-42A8-8EE3-C85C1C907D62}" type="pres">
      <dgm:prSet presAssocID="{0B63AC68-C555-4C65-A65B-F35BBC40091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8CE5532-60CA-4F13-906C-5E7A76890A9C}" type="presOf" srcId="{B53509B9-2B8E-4F76-92EE-E3C04F267E0F}" destId="{DFFC2CCB-9267-46B7-9A8D-65B02BDB500B}" srcOrd="0" destOrd="0" presId="urn:microsoft.com/office/officeart/2005/8/layout/chevron1"/>
    <dgm:cxn modelId="{11711E3A-B1F2-48A5-A2BD-256E0A8F88BB}" srcId="{42AEE077-9CCD-481F-B5EA-CA293ACD720C}" destId="{0B63AC68-C555-4C65-A65B-F35BBC400916}" srcOrd="3" destOrd="0" parTransId="{9A043E5F-2CA2-4ACD-8E16-E9151E03D1B2}" sibTransId="{C12CBF92-70FE-41CA-8E6A-4E5956400F7A}"/>
    <dgm:cxn modelId="{3E9F6DA2-D0A0-4845-8AEE-0EC67352F388}" type="presOf" srcId="{42AEE077-9CCD-481F-B5EA-CA293ACD720C}" destId="{44F212F3-2642-43D4-9BE3-365FAE6887A3}" srcOrd="0" destOrd="0" presId="urn:microsoft.com/office/officeart/2005/8/layout/chevron1"/>
    <dgm:cxn modelId="{A159D3B8-6F99-4F94-8F1B-D5D51978A24A}" srcId="{42AEE077-9CCD-481F-B5EA-CA293ACD720C}" destId="{B53509B9-2B8E-4F76-92EE-E3C04F267E0F}" srcOrd="2" destOrd="0" parTransId="{9B477E86-3DB6-4E2D-B8A5-0170AA59303C}" sibTransId="{8825446A-0366-4660-9BD8-AEBD9B4BA38C}"/>
    <dgm:cxn modelId="{8459A3D0-48BB-48BB-A814-AF19A07F7656}" type="presOf" srcId="{9E74AE6B-F50A-4938-9457-B98E5095068F}" destId="{FF7153D7-CA15-418B-BF8D-06CD185F1375}" srcOrd="0" destOrd="0" presId="urn:microsoft.com/office/officeart/2005/8/layout/chevron1"/>
    <dgm:cxn modelId="{813F30D6-4F62-4155-AB6B-05D4FB6CF6B4}" type="presOf" srcId="{4467CB0F-355E-4C64-993D-FF16D8C8DC62}" destId="{D6FBFC6F-6B8E-4BA1-91F8-8F8CD4CF8A49}" srcOrd="0" destOrd="0" presId="urn:microsoft.com/office/officeart/2005/8/layout/chevron1"/>
    <dgm:cxn modelId="{719EE5E6-868A-4541-BC4B-E46048801F4B}" srcId="{42AEE077-9CCD-481F-B5EA-CA293ACD720C}" destId="{4467CB0F-355E-4C64-993D-FF16D8C8DC62}" srcOrd="1" destOrd="0" parTransId="{F7445669-CF7E-4CD0-B77E-6BEC98DB4D47}" sibTransId="{BF329286-ADD5-4100-98CC-D7F0C8A6124D}"/>
    <dgm:cxn modelId="{E84CDCF4-9BB9-4A77-B311-90D518A15356}" srcId="{42AEE077-9CCD-481F-B5EA-CA293ACD720C}" destId="{9E74AE6B-F50A-4938-9457-B98E5095068F}" srcOrd="0" destOrd="0" parTransId="{B14B4E30-0175-4842-8342-C0B742A20F31}" sibTransId="{0FE2EB27-AAC4-409A-A513-5D56379EA121}"/>
    <dgm:cxn modelId="{AAEE7FF7-CCD8-4B5B-BDD8-F605712564BA}" type="presOf" srcId="{0B63AC68-C555-4C65-A65B-F35BBC400916}" destId="{6CBC6861-3359-42A8-8EE3-C85C1C907D62}" srcOrd="0" destOrd="0" presId="urn:microsoft.com/office/officeart/2005/8/layout/chevron1"/>
    <dgm:cxn modelId="{054F00EE-1386-41A8-958F-169815A9A381}" type="presParOf" srcId="{44F212F3-2642-43D4-9BE3-365FAE6887A3}" destId="{FF7153D7-CA15-418B-BF8D-06CD185F1375}" srcOrd="0" destOrd="0" presId="urn:microsoft.com/office/officeart/2005/8/layout/chevron1"/>
    <dgm:cxn modelId="{85C79BE6-BD12-4F21-9707-DB71F5ED8273}" type="presParOf" srcId="{44F212F3-2642-43D4-9BE3-365FAE6887A3}" destId="{5A9A63C3-DB82-4D75-B767-F77FD5884AED}" srcOrd="1" destOrd="0" presId="urn:microsoft.com/office/officeart/2005/8/layout/chevron1"/>
    <dgm:cxn modelId="{9A0D9788-58DD-487E-AAAF-4709BE4E397E}" type="presParOf" srcId="{44F212F3-2642-43D4-9BE3-365FAE6887A3}" destId="{D6FBFC6F-6B8E-4BA1-91F8-8F8CD4CF8A49}" srcOrd="2" destOrd="0" presId="urn:microsoft.com/office/officeart/2005/8/layout/chevron1"/>
    <dgm:cxn modelId="{6BD747C7-2C00-4F51-8756-5345F07F4B4A}" type="presParOf" srcId="{44F212F3-2642-43D4-9BE3-365FAE6887A3}" destId="{7B8E25DB-7071-4454-AC20-5CB6EAA0F813}" srcOrd="3" destOrd="0" presId="urn:microsoft.com/office/officeart/2005/8/layout/chevron1"/>
    <dgm:cxn modelId="{DD62485A-B7A6-4C11-9A30-BBAA3F43070D}" type="presParOf" srcId="{44F212F3-2642-43D4-9BE3-365FAE6887A3}" destId="{DFFC2CCB-9267-46B7-9A8D-65B02BDB500B}" srcOrd="4" destOrd="0" presId="urn:microsoft.com/office/officeart/2005/8/layout/chevron1"/>
    <dgm:cxn modelId="{08359B98-4492-4F7C-A6C0-6DEFF6132C06}" type="presParOf" srcId="{44F212F3-2642-43D4-9BE3-365FAE6887A3}" destId="{3413BD3E-A984-47DC-BCE8-FA4580D75583}" srcOrd="5" destOrd="0" presId="urn:microsoft.com/office/officeart/2005/8/layout/chevron1"/>
    <dgm:cxn modelId="{EC145274-AE51-4E3A-B7DF-48C92EBA22DA}" type="presParOf" srcId="{44F212F3-2642-43D4-9BE3-365FAE6887A3}" destId="{6CBC6861-3359-42A8-8EE3-C85C1C907D6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153D7-CA15-418B-BF8D-06CD185F1375}">
      <dsp:nvSpPr>
        <dsp:cNvPr id="0" name=""/>
        <dsp:cNvSpPr/>
      </dsp:nvSpPr>
      <dsp:spPr>
        <a:xfrm>
          <a:off x="5198" y="0"/>
          <a:ext cx="3025808" cy="11664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rPr>
            <a:t>2014-2018</a:t>
          </a:r>
          <a:endParaRPr lang="es-CL" sz="1800" kern="1200" dirty="0">
            <a:latin typeface="Roboto Condensed" panose="02000000000000000000" pitchFamily="2" charset="0"/>
            <a:ea typeface="Roboto Condensed" panose="02000000000000000000" pitchFamily="2" charset="0"/>
            <a:cs typeface="Roboto Condensed" panose="02000000000000000000" pitchFamily="2" charset="0"/>
          </a:endParaRPr>
        </a:p>
      </dsp:txBody>
      <dsp:txXfrm>
        <a:off x="588407" y="0"/>
        <a:ext cx="1859390" cy="1166418"/>
      </dsp:txXfrm>
    </dsp:sp>
    <dsp:sp modelId="{D6FBFC6F-6B8E-4BA1-91F8-8F8CD4CF8A49}">
      <dsp:nvSpPr>
        <dsp:cNvPr id="0" name=""/>
        <dsp:cNvSpPr/>
      </dsp:nvSpPr>
      <dsp:spPr>
        <a:xfrm>
          <a:off x="2728425" y="0"/>
          <a:ext cx="3025808" cy="11664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rPr>
            <a:t>2019-2022</a:t>
          </a:r>
        </a:p>
      </dsp:txBody>
      <dsp:txXfrm>
        <a:off x="3311634" y="0"/>
        <a:ext cx="1859390" cy="1166418"/>
      </dsp:txXfrm>
    </dsp:sp>
    <dsp:sp modelId="{DFFC2CCB-9267-46B7-9A8D-65B02BDB500B}">
      <dsp:nvSpPr>
        <dsp:cNvPr id="0" name=""/>
        <dsp:cNvSpPr/>
      </dsp:nvSpPr>
      <dsp:spPr>
        <a:xfrm>
          <a:off x="5451653" y="0"/>
          <a:ext cx="3025808" cy="11664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rPr>
            <a:t>Junio-Octubre</a:t>
          </a:r>
          <a:br>
            <a:rPr lang="es-CL" sz="1800" kern="12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rPr>
          </a:br>
          <a:r>
            <a:rPr lang="es-CL" sz="1800" kern="12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rPr>
            <a:t> 2022</a:t>
          </a:r>
        </a:p>
      </dsp:txBody>
      <dsp:txXfrm>
        <a:off x="6034862" y="0"/>
        <a:ext cx="1859390" cy="1166418"/>
      </dsp:txXfrm>
    </dsp:sp>
    <dsp:sp modelId="{6CBC6861-3359-42A8-8EE3-C85C1C907D62}">
      <dsp:nvSpPr>
        <dsp:cNvPr id="0" name=""/>
        <dsp:cNvSpPr/>
      </dsp:nvSpPr>
      <dsp:spPr>
        <a:xfrm>
          <a:off x="8174881" y="0"/>
          <a:ext cx="3025808" cy="11664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rPr>
            <a:t>Octubre- Noviembre 2022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rPr>
            <a:t>(a la fecha)</a:t>
          </a:r>
        </a:p>
      </dsp:txBody>
      <dsp:txXfrm>
        <a:off x="8758090" y="0"/>
        <a:ext cx="1859390" cy="11664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100FE-8602-47E4-B410-C9827995B375}" type="datetimeFigureOut">
              <a:rPr lang="es-CL" smtClean="0"/>
              <a:t>27-05-2024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B76B-E9BF-4A88-86D5-1D3406C93BB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85509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E880B-3157-4505-83CD-3129AF2A2C01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76197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B76B-E9BF-4A88-86D5-1D3406C93BB4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9169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1582B-4B13-47DA-854D-5D41DE379BEA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42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B76B-E9BF-4A88-86D5-1D3406C93BB4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87687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muestreo por conglomerado en dos etapas</a:t>
            </a:r>
          </a:p>
          <a:p>
            <a:r>
              <a:rPr lang="es-ES" dirty="0"/>
              <a:t>dos, porque luego de definir la muestra, se consideraron el número de elementos por conglomerado para reordenar la muestra y seleccionar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B76B-E9BF-4A88-86D5-1D3406C93BB4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9647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B76B-E9BF-4A88-86D5-1D3406C93BB4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85395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B76B-E9BF-4A88-86D5-1D3406C93BB4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5870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B76B-E9BF-4A88-86D5-1D3406C93BB4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38453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B76B-E9BF-4A88-86D5-1D3406C93BB4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22072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1582B-4B13-47DA-854D-5D41DE379BEA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791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1582B-4B13-47DA-854D-5D41DE379BEA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765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A6026-4657-E342-8852-7A3AFC6F2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66080B-CA7D-6260-44AD-1A1132A5A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1DACC4-26DD-3646-19AB-4E748E3A3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141D2-9798-4D25-A6EC-2E480595E784}" type="datetimeFigureOut">
              <a:rPr lang="es-CL" smtClean="0"/>
              <a:t>27-05-2024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8B7775-DA8E-F9B3-5E24-1CA7E4FC2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83414C-2A99-7B12-F754-18FC9151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0706F-547B-4DF9-AB71-250D68BFC0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5386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62A33-A208-551D-0F0A-5BDCFB6BF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A77569-ECD6-4A52-16CA-7D880B3E7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42F42B-0597-2411-3D1C-D9A4C55A0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141D2-9798-4D25-A6EC-2E480595E784}" type="datetimeFigureOut">
              <a:rPr lang="es-CL" smtClean="0"/>
              <a:t>27-05-2024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DD9BA6-E783-B6E4-1B62-4C29BB186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279BD6-1DE7-1E76-7447-B76B1A6F4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0706F-547B-4DF9-AB71-250D68BFC0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3474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C3B23D-BDA3-A523-5439-9F2D570ED1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79E8D31-9EF9-C241-3559-EE7A28697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A4C5A0-1EE4-0714-9656-1FAF36C8F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141D2-9798-4D25-A6EC-2E480595E784}" type="datetimeFigureOut">
              <a:rPr lang="es-CL" smtClean="0"/>
              <a:t>27-05-2024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39FAC8-20A7-7DFC-5ED3-044B1C846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F00EED-B615-1EF1-0C9C-FB9D13B4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0706F-547B-4DF9-AB71-250D68BFC0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9494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47F3B-FFD9-037B-5081-F0F04D73B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D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4D1107-9D60-598D-D87E-35C7FC9C9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AD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ECE364-F7BE-603B-1475-AE325EA2F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7DB53-DF25-D349-A6F2-7717EAAAE5F3}" type="datetimeFigureOut">
              <a:rPr lang="es-AD" smtClean="0"/>
              <a:t>05/27/2024</a:t>
            </a:fld>
            <a:endParaRPr lang="es-AD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E2A8BC-5B49-4C28-BBEA-DDAA35D7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D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7BC3FD-0AB9-A472-C868-1E3F73D41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553F-E0D2-B148-9860-263C442C0103}" type="slidenum">
              <a:rPr lang="es-AD" smtClean="0"/>
              <a:t>‹Nº›</a:t>
            </a:fld>
            <a:endParaRPr lang="es-AD"/>
          </a:p>
        </p:txBody>
      </p:sp>
    </p:spTree>
    <p:extLst>
      <p:ext uri="{BB962C8B-B14F-4D97-AF65-F5344CB8AC3E}">
        <p14:creationId xmlns:p14="http://schemas.microsoft.com/office/powerpoint/2010/main" val="211658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25E57-4233-9FA4-EAFE-4DEB7C5F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D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D7F8C3-9A31-D107-7D19-BA698380E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D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806215-B0F2-5192-03CC-383CDFC91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7DB53-DF25-D349-A6F2-7717EAAAE5F3}" type="datetimeFigureOut">
              <a:rPr lang="es-AD" smtClean="0"/>
              <a:t>05/27/2024</a:t>
            </a:fld>
            <a:endParaRPr lang="es-AD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64E05F-CD6C-2C70-D0D9-9A628A038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D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E00A5C-9E3C-5494-99DF-DE34E143D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553F-E0D2-B148-9860-263C442C0103}" type="slidenum">
              <a:rPr lang="es-AD" smtClean="0"/>
              <a:t>‹Nº›</a:t>
            </a:fld>
            <a:endParaRPr lang="es-AD"/>
          </a:p>
        </p:txBody>
      </p:sp>
    </p:spTree>
    <p:extLst>
      <p:ext uri="{BB962C8B-B14F-4D97-AF65-F5344CB8AC3E}">
        <p14:creationId xmlns:p14="http://schemas.microsoft.com/office/powerpoint/2010/main" val="485063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07A0A7-2693-3D3A-16D9-50C63AAF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D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E9230F-E8B5-7F70-CD24-BEF509760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994010-7DC2-93B3-6592-D5E75E573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7DB53-DF25-D349-A6F2-7717EAAAE5F3}" type="datetimeFigureOut">
              <a:rPr lang="es-AD" smtClean="0"/>
              <a:t>05/27/2024</a:t>
            </a:fld>
            <a:endParaRPr lang="es-AD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225A5F-B6D6-CA7C-F6E3-E306D326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D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C54975-8E05-1229-0283-4C7B8D4E8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553F-E0D2-B148-9860-263C442C0103}" type="slidenum">
              <a:rPr lang="es-AD" smtClean="0"/>
              <a:t>‹Nº›</a:t>
            </a:fld>
            <a:endParaRPr lang="es-AD"/>
          </a:p>
        </p:txBody>
      </p:sp>
    </p:spTree>
    <p:extLst>
      <p:ext uri="{BB962C8B-B14F-4D97-AF65-F5344CB8AC3E}">
        <p14:creationId xmlns:p14="http://schemas.microsoft.com/office/powerpoint/2010/main" val="1028028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EFBF70-91EA-2D0A-CD58-5958368C2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D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980040-0318-47D9-64B0-C8595C60C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D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44649D-127F-F6A1-FE03-375FB02A1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D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DF5898-A31E-9F94-5C2B-5F097190E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7DB53-DF25-D349-A6F2-7717EAAAE5F3}" type="datetimeFigureOut">
              <a:rPr lang="es-AD" smtClean="0"/>
              <a:t>05/27/2024</a:t>
            </a:fld>
            <a:endParaRPr lang="es-AD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E0007D-09CA-5423-E7EC-3F7C19C5F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D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E6A63E-368A-3515-B20C-22391AA39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553F-E0D2-B148-9860-263C442C0103}" type="slidenum">
              <a:rPr lang="es-AD" smtClean="0"/>
              <a:t>‹Nº›</a:t>
            </a:fld>
            <a:endParaRPr lang="es-AD"/>
          </a:p>
        </p:txBody>
      </p:sp>
    </p:spTree>
    <p:extLst>
      <p:ext uri="{BB962C8B-B14F-4D97-AF65-F5344CB8AC3E}">
        <p14:creationId xmlns:p14="http://schemas.microsoft.com/office/powerpoint/2010/main" val="1572788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0C3FAC-C8AC-2355-FFA7-65C317973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AD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05A43E-D212-69EF-24A7-36575F2BA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2400488-4163-284C-C2D5-0D15E9642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D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EAF5B4B-315C-DF9C-12F0-F62C2A2C82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24FFAFC-F4F9-51DC-1112-9A405CFE65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D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922B1A4-756E-D582-9160-46CD14B63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7DB53-DF25-D349-A6F2-7717EAAAE5F3}" type="datetimeFigureOut">
              <a:rPr lang="es-AD" smtClean="0"/>
              <a:t>05/27/2024</a:t>
            </a:fld>
            <a:endParaRPr lang="es-AD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57C0F28-86BE-86E5-FE3E-A387485A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D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91D6889-07F5-3FE9-4520-1044E2E91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553F-E0D2-B148-9860-263C442C0103}" type="slidenum">
              <a:rPr lang="es-AD" smtClean="0"/>
              <a:t>‹Nº›</a:t>
            </a:fld>
            <a:endParaRPr lang="es-AD"/>
          </a:p>
        </p:txBody>
      </p:sp>
    </p:spTree>
    <p:extLst>
      <p:ext uri="{BB962C8B-B14F-4D97-AF65-F5344CB8AC3E}">
        <p14:creationId xmlns:p14="http://schemas.microsoft.com/office/powerpoint/2010/main" val="327252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5AA960-61A8-8F88-4B0D-880ECE2C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D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64CC36-AF9E-2F87-1631-A7831B1A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7DB53-DF25-D349-A6F2-7717EAAAE5F3}" type="datetimeFigureOut">
              <a:rPr lang="es-AD" smtClean="0"/>
              <a:t>05/27/2024</a:t>
            </a:fld>
            <a:endParaRPr lang="es-AD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9EEE541-FCF2-E5A8-1086-BDD5DA42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D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C40F247-EE99-6C84-614C-156C39EF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553F-E0D2-B148-9860-263C442C0103}" type="slidenum">
              <a:rPr lang="es-AD" smtClean="0"/>
              <a:t>‹Nº›</a:t>
            </a:fld>
            <a:endParaRPr lang="es-AD"/>
          </a:p>
        </p:txBody>
      </p:sp>
    </p:spTree>
    <p:extLst>
      <p:ext uri="{BB962C8B-B14F-4D97-AF65-F5344CB8AC3E}">
        <p14:creationId xmlns:p14="http://schemas.microsoft.com/office/powerpoint/2010/main" val="2742061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C167088-F389-C49B-EF8D-6F56357D4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7DB53-DF25-D349-A6F2-7717EAAAE5F3}" type="datetimeFigureOut">
              <a:rPr lang="es-AD" smtClean="0"/>
              <a:t>05/27/2024</a:t>
            </a:fld>
            <a:endParaRPr lang="es-AD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C41A6AC-1D7A-F05D-0A69-3C0AF66CD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D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F4D0B0-E4C4-3F34-09FF-12C0F626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553F-E0D2-B148-9860-263C442C0103}" type="slidenum">
              <a:rPr lang="es-AD" smtClean="0"/>
              <a:t>‹Nº›</a:t>
            </a:fld>
            <a:endParaRPr lang="es-AD"/>
          </a:p>
        </p:txBody>
      </p:sp>
    </p:spTree>
    <p:extLst>
      <p:ext uri="{BB962C8B-B14F-4D97-AF65-F5344CB8AC3E}">
        <p14:creationId xmlns:p14="http://schemas.microsoft.com/office/powerpoint/2010/main" val="2172643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3CCBC-063F-8EDF-8987-69B206680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D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2BE68E-55E2-6B66-CD4E-65A10113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D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926911-C361-FFAC-12DA-B5B671538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45B79E-D8FD-99C6-1E7A-A51996704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7DB53-DF25-D349-A6F2-7717EAAAE5F3}" type="datetimeFigureOut">
              <a:rPr lang="es-AD" smtClean="0"/>
              <a:t>05/27/2024</a:t>
            </a:fld>
            <a:endParaRPr lang="es-AD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9BDEB5-CC9C-CFEE-7AE5-E401E9F4D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D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BDDF20-ABF7-06FF-7603-0476C7A7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553F-E0D2-B148-9860-263C442C0103}" type="slidenum">
              <a:rPr lang="es-AD" smtClean="0"/>
              <a:t>‹Nº›</a:t>
            </a:fld>
            <a:endParaRPr lang="es-AD"/>
          </a:p>
        </p:txBody>
      </p:sp>
    </p:spTree>
    <p:extLst>
      <p:ext uri="{BB962C8B-B14F-4D97-AF65-F5344CB8AC3E}">
        <p14:creationId xmlns:p14="http://schemas.microsoft.com/office/powerpoint/2010/main" val="1174588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4B767-51D1-83DF-4EBE-7F255DE13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2B40D8-F41A-8763-C0CC-D1FFC8E1F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BAC336-9FDF-CD15-C026-AFE454220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141D2-9798-4D25-A6EC-2E480595E784}" type="datetimeFigureOut">
              <a:rPr lang="es-CL" smtClean="0"/>
              <a:t>27-05-2024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4BD838-0E27-6E25-85DB-D5C6983C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200306-E014-CEF4-C7B4-7AFE56C1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0706F-547B-4DF9-AB71-250D68BFC0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00402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0EA6F2-8DA6-205F-8402-401C52EF7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D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A1968B2-EAD3-2D88-4C44-681402968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D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172AB1-4A0C-5FB1-091C-0E4BE48BB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DFEB1B-0580-769C-43E0-E88229463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7DB53-DF25-D349-A6F2-7717EAAAE5F3}" type="datetimeFigureOut">
              <a:rPr lang="es-AD" smtClean="0"/>
              <a:t>05/27/2024</a:t>
            </a:fld>
            <a:endParaRPr lang="es-AD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8FBE58-3DDB-7AA7-9167-EC58445D2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D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E3D639-98B4-6353-2355-D6F5072D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553F-E0D2-B148-9860-263C442C0103}" type="slidenum">
              <a:rPr lang="es-AD" smtClean="0"/>
              <a:t>‹Nº›</a:t>
            </a:fld>
            <a:endParaRPr lang="es-AD"/>
          </a:p>
        </p:txBody>
      </p:sp>
    </p:spTree>
    <p:extLst>
      <p:ext uri="{BB962C8B-B14F-4D97-AF65-F5344CB8AC3E}">
        <p14:creationId xmlns:p14="http://schemas.microsoft.com/office/powerpoint/2010/main" val="23594671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31C917-4507-952B-8964-5D271BD3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D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4E3E93F-6522-D954-9590-F1183D82C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D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500612-1C98-458B-6CB4-717E5751A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7DB53-DF25-D349-A6F2-7717EAAAE5F3}" type="datetimeFigureOut">
              <a:rPr lang="es-AD" smtClean="0"/>
              <a:t>05/27/2024</a:t>
            </a:fld>
            <a:endParaRPr lang="es-AD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35EA77-6A0D-53D6-4D05-1359AFC7C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D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203AD9-E034-2968-3C4F-E42B4A444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553F-E0D2-B148-9860-263C442C0103}" type="slidenum">
              <a:rPr lang="es-AD" smtClean="0"/>
              <a:t>‹Nº›</a:t>
            </a:fld>
            <a:endParaRPr lang="es-AD"/>
          </a:p>
        </p:txBody>
      </p:sp>
    </p:spTree>
    <p:extLst>
      <p:ext uri="{BB962C8B-B14F-4D97-AF65-F5344CB8AC3E}">
        <p14:creationId xmlns:p14="http://schemas.microsoft.com/office/powerpoint/2010/main" val="22795490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E695BB8-71EB-97DD-0225-7562F9A9E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AD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13F4B1-05A9-6F9B-27D7-293BA4079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D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5B1B40-7509-AD32-0259-ED0CB1613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7DB53-DF25-D349-A6F2-7717EAAAE5F3}" type="datetimeFigureOut">
              <a:rPr lang="es-AD" smtClean="0"/>
              <a:t>05/27/2024</a:t>
            </a:fld>
            <a:endParaRPr lang="es-AD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48C908-C5C5-31CC-F4B3-AF07682D4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D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8A6C75-5980-746B-5308-AC624E7F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553F-E0D2-B148-9860-263C442C0103}" type="slidenum">
              <a:rPr lang="es-AD" smtClean="0"/>
              <a:t>‹Nº›</a:t>
            </a:fld>
            <a:endParaRPr lang="es-AD"/>
          </a:p>
        </p:txBody>
      </p:sp>
    </p:spTree>
    <p:extLst>
      <p:ext uri="{BB962C8B-B14F-4D97-AF65-F5344CB8AC3E}">
        <p14:creationId xmlns:p14="http://schemas.microsoft.com/office/powerpoint/2010/main" val="2823894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BFBB1-2606-A2A3-F6DB-B0E2DEC81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826233-8FC8-A3F9-6FA1-460607A1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08AE88-8CF6-41E4-8CDC-EAF7B1F3B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141D2-9798-4D25-A6EC-2E480595E784}" type="datetimeFigureOut">
              <a:rPr lang="es-CL" smtClean="0"/>
              <a:t>27-05-2024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AB3DCA-05B2-C12F-0199-EC89A9E8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231800-1486-EC40-C4D9-C19B1CEA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0706F-547B-4DF9-AB71-250D68BFC0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49487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270BF0-26DF-E9F8-907A-7D8CAE58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74B81D-3269-8A9E-CD4A-8BF1A9009A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F3AA82-0FB0-5D74-6C63-80498D645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4A3554-3DC6-F0CC-C6C0-09B7430A9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141D2-9798-4D25-A6EC-2E480595E784}" type="datetimeFigureOut">
              <a:rPr lang="es-CL" smtClean="0"/>
              <a:t>27-05-2024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F0510E3-16BB-F35D-88EF-9E292858C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6E2C23-6A15-9E51-3DC3-97154E80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0706F-547B-4DF9-AB71-250D68BFC0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7345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23127-2B2D-2F61-EE0E-BA8FA5B28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2CF862-1857-9583-632E-564D043E8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39B35A-C9F9-F2E2-C071-3814E495D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E206672-7DA1-9792-4E3A-513227137B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37310E2-1C35-D9CE-5174-A847E8FF17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6474FF5-262A-2393-706E-60D5C74C4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141D2-9798-4D25-A6EC-2E480595E784}" type="datetimeFigureOut">
              <a:rPr lang="es-CL" smtClean="0"/>
              <a:t>27-05-2024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7BACA6E-8FDA-6ADF-52FE-9A73A3FCF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B8F6D22-C52F-00D1-90FB-0680BD6B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0706F-547B-4DF9-AB71-250D68BFC0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7007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0DA1C-0C6B-394D-1F0A-64E53E6D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1169AAD-AE15-9813-FA09-4213F0D3D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141D2-9798-4D25-A6EC-2E480595E784}" type="datetimeFigureOut">
              <a:rPr lang="es-CL" smtClean="0"/>
              <a:t>27-05-2024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89E7B2-B4C3-3395-132F-0C369F6D0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73F69EF-4199-7123-A108-634C4438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0706F-547B-4DF9-AB71-250D68BFC0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05776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CFE7183-F121-7BCE-59BB-913AA2221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141D2-9798-4D25-A6EC-2E480595E784}" type="datetimeFigureOut">
              <a:rPr lang="es-CL" smtClean="0"/>
              <a:t>27-05-2024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09C74EF-5D66-597C-EA97-0313647FA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54105B-4343-7877-7928-6E838716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0706F-547B-4DF9-AB71-250D68BFC0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3412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B52C3-9605-CBFB-1B40-BDBE05FD5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075E27-F836-F696-B62E-27A846EF2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DEC2A4-7874-82A8-8783-E6DE4210D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99F3AB-7CE3-3E54-B8C1-38FCABF9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141D2-9798-4D25-A6EC-2E480595E784}" type="datetimeFigureOut">
              <a:rPr lang="es-CL" smtClean="0"/>
              <a:t>27-05-2024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BF6765-815F-EE5B-F9B5-0E2D45406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BE21F0-5795-27B3-96B1-5BF54D42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0706F-547B-4DF9-AB71-250D68BFC0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87785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63F7F-C3BB-9417-BE12-675B1D730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E5B22D5-ECC2-7FDE-0B1D-0684877F1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0D0468F-F6DB-207E-0E2C-AD699A4E4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F40A07-8744-7D59-AB77-CDFA4E6E1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141D2-9798-4D25-A6EC-2E480595E784}" type="datetimeFigureOut">
              <a:rPr lang="es-CL" smtClean="0"/>
              <a:t>27-05-2024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C48161-3AE5-1C37-0E4B-C7E6E47E5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C7C68B-575D-B254-3FDC-B7C28C6D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0706F-547B-4DF9-AB71-250D68BFC0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524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E04A92A-2377-9DFD-AA7A-79A98FFE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80314F-02D1-2F6D-2D5A-F25E4146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D38847-4B59-2DBD-C886-071AF10930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141D2-9798-4D25-A6EC-2E480595E784}" type="datetimeFigureOut">
              <a:rPr lang="es-CL" smtClean="0"/>
              <a:t>27-05-2024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16402F-3E25-055E-1D4F-BB547D784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945EC3-ACD2-1DE7-D8AC-F69D8A49F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0706F-547B-4DF9-AB71-250D68BFC0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2889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95C399-5B2B-C811-B278-2875D5046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AD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2290C7-D1BC-FFA8-DE33-EF5FAF20D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D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D85C43-378B-689B-B693-067E614695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7DB53-DF25-D349-A6F2-7717EAAAE5F3}" type="datetimeFigureOut">
              <a:rPr lang="es-AD" smtClean="0"/>
              <a:t>05/27/2024</a:t>
            </a:fld>
            <a:endParaRPr lang="es-AD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356885-F555-E49F-48DA-179F11672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D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7376EA-6333-60DD-5CD6-0C1566468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3553F-E0D2-B148-9860-263C442C0103}" type="slidenum">
              <a:rPr lang="es-AD" smtClean="0"/>
              <a:t>‹Nº›</a:t>
            </a:fld>
            <a:endParaRPr lang="es-AD"/>
          </a:p>
        </p:txBody>
      </p:sp>
    </p:spTree>
    <p:extLst>
      <p:ext uri="{BB962C8B-B14F-4D97-AF65-F5344CB8AC3E}">
        <p14:creationId xmlns:p14="http://schemas.microsoft.com/office/powerpoint/2010/main" val="155273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21.jp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hyperlink" Target="https://portalgeomin.sernageomin.cl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hyperlink" Target="https://visor-grd.senapred.gob.cl/login" TargetMode="External"/><Relationship Id="rId4" Type="http://schemas.openxmlformats.org/officeDocument/2006/relationships/image" Target="../media/image26.png"/><Relationship Id="rId9" Type="http://schemas.openxmlformats.org/officeDocument/2006/relationships/hyperlink" Target="https://ucmadrid.maps.arcgis.com/apps/instant/sidebar/index.html?appid=81bc2bf7faee402d9d764146f3a95a0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4DC64-C3B4-F66A-207C-08551570E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2047" y="1330397"/>
            <a:ext cx="10255909" cy="1185378"/>
          </a:xfrm>
        </p:spPr>
        <p:txBody>
          <a:bodyPr>
            <a:normAutofit fontScale="90000"/>
          </a:bodyPr>
          <a:lstStyle/>
          <a:p>
            <a:br>
              <a:rPr lang="es-MX" sz="36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</a:br>
            <a:r>
              <a:rPr lang="es-MX" sz="36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METODOLOGÍA DE ANÁLISIS DE </a:t>
            </a:r>
            <a:br>
              <a:rPr lang="es-MX" sz="36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</a:br>
            <a:r>
              <a:rPr lang="es-MX" sz="36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OFERTA-DEMANDA PARA AUMENTO DE COBERTURA</a:t>
            </a:r>
            <a:endParaRPr lang="es-CL" sz="3600" b="1" dirty="0">
              <a:solidFill>
                <a:schemeClr val="accent1">
                  <a:lumMod val="75000"/>
                </a:schemeClr>
              </a:solidFill>
              <a:latin typeface="Roboto Bold" panose="02000000000000000000" pitchFamily="2" charset="0"/>
              <a:ea typeface="Roboto Bold" panose="02000000000000000000" pitchFamily="2" charset="0"/>
              <a:cs typeface="Roboto Bold" panose="02000000000000000000" pitchFamily="2" charset="0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2F61E0EF-DF1A-A52D-CC80-BC5E9BA321D1}"/>
              </a:ext>
            </a:extLst>
          </p:cNvPr>
          <p:cNvSpPr txBox="1"/>
          <p:nvPr/>
        </p:nvSpPr>
        <p:spPr>
          <a:xfrm>
            <a:off x="2288096" y="2701399"/>
            <a:ext cx="7803813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013"/>
              </a:lnSpc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Departamento de Cobertura y Habilitación de Espacios Educativos</a:t>
            </a:r>
          </a:p>
          <a:p>
            <a:pPr algn="ctr" defTabSz="609630">
              <a:lnSpc>
                <a:spcPts val="2013"/>
              </a:lnSpc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Oficina de Focalización y Gestión Territorial</a:t>
            </a:r>
          </a:p>
          <a:p>
            <a:pPr algn="ctr" defTabSz="609630">
              <a:lnSpc>
                <a:spcPts val="2013"/>
              </a:lnSpc>
            </a:pPr>
            <a:endParaRPr lang="es-CL" sz="1600" dirty="0">
              <a:solidFill>
                <a:schemeClr val="accent1">
                  <a:lumMod val="7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ctr" defTabSz="609630">
              <a:lnSpc>
                <a:spcPts val="2013"/>
              </a:lnSpc>
            </a:pPr>
            <a:endParaRPr lang="es-CL" sz="1600" dirty="0">
              <a:solidFill>
                <a:schemeClr val="accent1">
                  <a:lumMod val="7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ctr" defTabSz="609630">
              <a:lnSpc>
                <a:spcPts val="2013"/>
              </a:lnSpc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Mayo - 2024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2F178D6-E843-7BA4-DFEF-760B52A9DF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205" b="10205"/>
          <a:stretch>
            <a:fillRect/>
          </a:stretch>
        </p:blipFill>
        <p:spPr>
          <a:xfrm>
            <a:off x="2194092" y="4156601"/>
            <a:ext cx="8671098" cy="20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07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D63AB49-7D90-7F3D-10C6-222C99B68E40}"/>
              </a:ext>
            </a:extLst>
          </p:cNvPr>
          <p:cNvSpPr txBox="1">
            <a:spLocks/>
          </p:cNvSpPr>
          <p:nvPr/>
        </p:nvSpPr>
        <p:spPr>
          <a:xfrm>
            <a:off x="1717675" y="1203416"/>
            <a:ext cx="9709150" cy="365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0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OFERTA: PRESENCIA DE UNIDADES EDUCATIVAS EN ÁREA DE INFLUENCIA</a:t>
            </a:r>
          </a:p>
          <a:p>
            <a:pPr algn="ctr"/>
            <a:r>
              <a:rPr lang="es-MX" sz="20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ANALISIS DE CAPACIDAD</a:t>
            </a:r>
            <a:br>
              <a:rPr lang="es-MX" sz="24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</a:br>
            <a:endParaRPr lang="es-CL" sz="2400" b="1" dirty="0">
              <a:solidFill>
                <a:schemeClr val="accent1">
                  <a:lumMod val="75000"/>
                </a:schemeClr>
              </a:solidFill>
              <a:latin typeface="Roboto Bold" panose="02000000000000000000" pitchFamily="2" charset="0"/>
              <a:ea typeface="Roboto Bold" panose="02000000000000000000" pitchFamily="2" charset="0"/>
              <a:cs typeface="Roboto Bold" panose="02000000000000000000" pitchFamily="2" charset="0"/>
            </a:endParaRPr>
          </a:p>
        </p:txBody>
      </p:sp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06E69BF6-8535-1F8E-2A93-5ACA57125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25" y="1385933"/>
            <a:ext cx="3156982" cy="511453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986D1A0-0FCB-BE89-E455-DC514F1FE8A9}"/>
              </a:ext>
            </a:extLst>
          </p:cNvPr>
          <p:cNvSpPr txBox="1"/>
          <p:nvPr/>
        </p:nvSpPr>
        <p:spPr>
          <a:xfrm>
            <a:off x="6096000" y="1770640"/>
            <a:ext cx="3921125" cy="9233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JUNJI actualización semestral</a:t>
            </a:r>
          </a:p>
          <a:p>
            <a:r>
              <a:rPr lang="es-ES" dirty="0"/>
              <a:t>F. Integra actualización semestral</a:t>
            </a:r>
          </a:p>
          <a:p>
            <a:r>
              <a:rPr lang="es-ES" b="1" dirty="0">
                <a:solidFill>
                  <a:srgbClr val="FF0000"/>
                </a:solidFill>
              </a:rPr>
              <a:t>JJII Privados 2017*</a:t>
            </a:r>
          </a:p>
        </p:txBody>
      </p:sp>
      <p:pic>
        <p:nvPicPr>
          <p:cNvPr id="8" name="Imagen 7" descr="Tabla&#10;&#10;Descripción generada automáticamente">
            <a:extLst>
              <a:ext uri="{FF2B5EF4-FFF2-40B4-BE49-F238E27FC236}">
                <a16:creationId xmlns:a16="http://schemas.microsoft.com/office/drawing/2014/main" id="{8319FD38-E766-30F4-0CBD-E83F92B59B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737" y="3263900"/>
            <a:ext cx="6845300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97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D63AB49-7D90-7F3D-10C6-222C99B68E40}"/>
              </a:ext>
            </a:extLst>
          </p:cNvPr>
          <p:cNvSpPr txBox="1">
            <a:spLocks/>
          </p:cNvSpPr>
          <p:nvPr/>
        </p:nvSpPr>
        <p:spPr>
          <a:xfrm>
            <a:off x="1318337" y="1299375"/>
            <a:ext cx="9709150" cy="365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4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ESTIMACIÓN DE BRECHAS Y </a:t>
            </a:r>
          </a:p>
          <a:p>
            <a:pPr algn="ctr"/>
            <a:r>
              <a:rPr lang="es-MX" sz="24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DEFINICIÓN DE AUMENTO DE COBERTURA</a:t>
            </a:r>
            <a:br>
              <a:rPr lang="es-MX" sz="24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</a:br>
            <a:endParaRPr lang="es-CL" sz="2400" b="1" dirty="0">
              <a:solidFill>
                <a:schemeClr val="accent1">
                  <a:lumMod val="75000"/>
                </a:schemeClr>
              </a:solidFill>
              <a:latin typeface="Roboto Bold" panose="02000000000000000000" pitchFamily="2" charset="0"/>
              <a:ea typeface="Roboto Bold" panose="02000000000000000000" pitchFamily="2" charset="0"/>
              <a:cs typeface="Roboto Bold" panose="02000000000000000000" pitchFamily="2" charset="0"/>
            </a:endParaRPr>
          </a:p>
        </p:txBody>
      </p:sp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41386EE3-A903-F73A-38E2-8A2D07E8F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725" y="1854200"/>
            <a:ext cx="694055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91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49B977C7-90D9-F159-2D1E-0B2FB2BE5FD4}"/>
              </a:ext>
            </a:extLst>
          </p:cNvPr>
          <p:cNvSpPr txBox="1"/>
          <p:nvPr/>
        </p:nvSpPr>
        <p:spPr>
          <a:xfrm>
            <a:off x="902561" y="932792"/>
            <a:ext cx="10386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ANÁLISIS </a:t>
            </a:r>
            <a:r>
              <a:rPr lang="es-CL" sz="24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 RIESGOS</a:t>
            </a:r>
            <a:endParaRPr kumimoji="0" lang="es-CL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8F63FD7-540C-05B0-747E-A03981989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22" y="1378713"/>
            <a:ext cx="4675002" cy="3360342"/>
          </a:xfrm>
          <a:prstGeom prst="rect">
            <a:avLst/>
          </a:prstGeom>
        </p:spPr>
      </p:pic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AAE0F6BD-9453-9848-2856-63AAB1FCB8F5}"/>
              </a:ext>
            </a:extLst>
          </p:cNvPr>
          <p:cNvSpPr/>
          <p:nvPr/>
        </p:nvSpPr>
        <p:spPr>
          <a:xfrm>
            <a:off x="855386" y="2885219"/>
            <a:ext cx="126636" cy="45719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F536748A-5E7C-23D9-B27C-6380DDA58CE7}"/>
              </a:ext>
            </a:extLst>
          </p:cNvPr>
          <p:cNvSpPr/>
          <p:nvPr/>
        </p:nvSpPr>
        <p:spPr>
          <a:xfrm>
            <a:off x="881994" y="3799116"/>
            <a:ext cx="126636" cy="45719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1" name="Imagen 10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B11FBC15-B46C-FFD9-C448-FCFEC71CFB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71" t="7030" r="21759" b="6273"/>
          <a:stretch/>
        </p:blipFill>
        <p:spPr>
          <a:xfrm>
            <a:off x="9037368" y="1516924"/>
            <a:ext cx="2549747" cy="21597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FBDEEF-AC71-0556-190A-434591294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132" y="1559095"/>
            <a:ext cx="2975788" cy="383769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23BA9A7-D024-9BE8-EEDB-C80C94E7005E}"/>
              </a:ext>
            </a:extLst>
          </p:cNvPr>
          <p:cNvSpPr txBox="1"/>
          <p:nvPr/>
        </p:nvSpPr>
        <p:spPr>
          <a:xfrm>
            <a:off x="855386" y="4873932"/>
            <a:ext cx="4301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Consideraciones para el área funcional: </a:t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 Acceso a la superficie de emplazamiento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2.Transporte público para llegar UE</a:t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41E2931-16F2-90FE-A289-D9E9AEDDAC0E}"/>
              </a:ext>
            </a:extLst>
          </p:cNvPr>
          <p:cNvSpPr txBox="1"/>
          <p:nvPr/>
        </p:nvSpPr>
        <p:spPr>
          <a:xfrm>
            <a:off x="6620531" y="5427930"/>
            <a:ext cx="159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Zona rural </a:t>
            </a: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3B6BE0-DA03-B281-609B-D9CDF6B6F23C}"/>
              </a:ext>
            </a:extLst>
          </p:cNvPr>
          <p:cNvSpPr txBox="1"/>
          <p:nvPr/>
        </p:nvSpPr>
        <p:spPr>
          <a:xfrm>
            <a:off x="9718355" y="3799116"/>
            <a:ext cx="159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Zona urbana </a:t>
            </a: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103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49B977C7-90D9-F159-2D1E-0B2FB2BE5FD4}"/>
              </a:ext>
            </a:extLst>
          </p:cNvPr>
          <p:cNvSpPr txBox="1"/>
          <p:nvPr/>
        </p:nvSpPr>
        <p:spPr>
          <a:xfrm>
            <a:off x="902561" y="932792"/>
            <a:ext cx="10386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</a:t>
            </a:r>
            <a:r>
              <a:rPr kumimoji="0" lang="es-CL" sz="2400" b="1" i="0" u="none" strike="noStrike" kern="1200" cap="none" spc="0" normalizeH="0" baseline="0" noProof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FICHA IOD</a:t>
            </a:r>
            <a:endParaRPr kumimoji="0" lang="es-CL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F720111-8C04-540A-2758-2C35B9453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42"/>
          <a:stretch/>
        </p:blipFill>
        <p:spPr>
          <a:xfrm>
            <a:off x="1474790" y="1478233"/>
            <a:ext cx="8021169" cy="226140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283D47B-A0F7-3F0B-B4EE-82CFE3C74AFD}"/>
              </a:ext>
            </a:extLst>
          </p:cNvPr>
          <p:cNvSpPr txBox="1"/>
          <p:nvPr/>
        </p:nvSpPr>
        <p:spPr>
          <a:xfrm>
            <a:off x="10058400" y="1742739"/>
            <a:ext cx="1950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Desde focalización se enviarán IOD y archivos .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kmz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de la superficie de emplazamiento de la unidad educativa y área funcional.</a:t>
            </a: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99CFB5E-F0C2-629A-0DDE-2D8562BF5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18" b="5987"/>
          <a:stretch/>
        </p:blipFill>
        <p:spPr>
          <a:xfrm>
            <a:off x="90810" y="3927566"/>
            <a:ext cx="3562745" cy="171123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F3DA4E0-6C0B-14A1-24EC-840FC2FFB184}"/>
              </a:ext>
            </a:extLst>
          </p:cNvPr>
          <p:cNvSpPr txBox="1"/>
          <p:nvPr/>
        </p:nvSpPr>
        <p:spPr>
          <a:xfrm>
            <a:off x="383995" y="5740542"/>
            <a:ext cx="2978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hlinkClick r:id="rId5"/>
              </a:rPr>
              <a:t> </a:t>
            </a:r>
            <a:r>
              <a:rPr kumimoji="0" lang="es-CL" sz="18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hlinkClick r:id="rId5"/>
              </a:rPr>
              <a:t>Visor </a:t>
            </a:r>
            <a:r>
              <a:rPr kumimoji="0" lang="es-CL" sz="1800" b="1" i="0" u="sng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hlinkClick r:id="rId5"/>
              </a:rPr>
              <a:t>SENAPRED</a:t>
            </a: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7" name="Imagen 6" descr="Interfaz de usuario gráfica, Mapa&#10;&#10;Descripción generada automáticamente">
            <a:extLst>
              <a:ext uri="{FF2B5EF4-FFF2-40B4-BE49-F238E27FC236}">
                <a16:creationId xmlns:a16="http://schemas.microsoft.com/office/drawing/2014/main" id="{D954E698-577E-CF8F-2053-9C46A2A286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86"/>
          <a:stretch/>
        </p:blipFill>
        <p:spPr>
          <a:xfrm>
            <a:off x="4214314" y="3774064"/>
            <a:ext cx="3879534" cy="186473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6FB9334-4659-7A8B-1060-F01413472751}"/>
              </a:ext>
            </a:extLst>
          </p:cNvPr>
          <p:cNvSpPr txBox="1"/>
          <p:nvPr/>
        </p:nvSpPr>
        <p:spPr>
          <a:xfrm>
            <a:off x="4698819" y="5873915"/>
            <a:ext cx="2569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Portal SERNAGEOMIN</a:t>
            </a: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854EF4A-8C4C-4740-BF33-72C3D0D50B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8447" y="3830959"/>
            <a:ext cx="3362325" cy="186758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5773FBC-8E1B-6FB6-DF7B-617C823166CA}"/>
              </a:ext>
            </a:extLst>
          </p:cNvPr>
          <p:cNvSpPr txBox="1"/>
          <p:nvPr/>
        </p:nvSpPr>
        <p:spPr>
          <a:xfrm>
            <a:off x="8538448" y="5755435"/>
            <a:ext cx="3362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b="1" u="sng" dirty="0">
                <a:solidFill>
                  <a:srgbClr val="4472C4">
                    <a:lumMod val="75000"/>
                  </a:srgb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hlinkClick r:id="rId9"/>
              </a:rPr>
              <a:t>Visor JUNJI Riesgo de Desastres</a:t>
            </a: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912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49B977C7-90D9-F159-2D1E-0B2FB2BE5FD4}"/>
              </a:ext>
            </a:extLst>
          </p:cNvPr>
          <p:cNvSpPr txBox="1"/>
          <p:nvPr/>
        </p:nvSpPr>
        <p:spPr>
          <a:xfrm>
            <a:off x="-167196" y="1007203"/>
            <a:ext cx="1252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FORMULARIO </a:t>
            </a:r>
            <a:r>
              <a:rPr lang="es-MX" sz="20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INSTRUCTIVO PARA INFORMACIÓN COMPLEMENTARIA</a:t>
            </a:r>
            <a:endParaRPr kumimoji="0" lang="es-CL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23BA9A7-D024-9BE8-EEDB-C80C94E7005E}"/>
              </a:ext>
            </a:extLst>
          </p:cNvPr>
          <p:cNvSpPr txBox="1"/>
          <p:nvPr/>
        </p:nvSpPr>
        <p:spPr>
          <a:xfrm>
            <a:off x="526547" y="1497487"/>
            <a:ext cx="43010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Las regiones deben entrega antecedentes nuevos a los considerados en la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IOD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ya sea de fuentes primarias como secundarias, sistematizados en un formulario que se les entrega, junto con una guía: </a:t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1. Formulario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2.Instructivo explicativo del formulario</a:t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41E2931-16F2-90FE-A289-D9E9AEDDAC0E}"/>
              </a:ext>
            </a:extLst>
          </p:cNvPr>
          <p:cNvSpPr txBox="1"/>
          <p:nvPr/>
        </p:nvSpPr>
        <p:spPr>
          <a:xfrm>
            <a:off x="5955518" y="5833101"/>
            <a:ext cx="1591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Formulario</a:t>
            </a:r>
            <a:endParaRPr kumimoji="0" lang="es-CL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3B6BE0-DA03-B281-609B-D9CDF6B6F23C}"/>
              </a:ext>
            </a:extLst>
          </p:cNvPr>
          <p:cNvSpPr txBox="1"/>
          <p:nvPr/>
        </p:nvSpPr>
        <p:spPr>
          <a:xfrm>
            <a:off x="9493833" y="5528271"/>
            <a:ext cx="1591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dirty="0">
                <a:solidFill>
                  <a:srgbClr val="4472C4">
                    <a:lumMod val="75000"/>
                  </a:srgb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Instructivo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endParaRPr kumimoji="0" lang="es-CL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E376DF8-8B67-6ABC-C4EB-E500F3101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294" y="1440397"/>
            <a:ext cx="3606100" cy="437731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CA04578-CD94-4170-15CB-DFAF82425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4394" y="1497487"/>
            <a:ext cx="3470530" cy="339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8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D63AB49-7D90-7F3D-10C6-222C99B68E40}"/>
              </a:ext>
            </a:extLst>
          </p:cNvPr>
          <p:cNvSpPr txBox="1">
            <a:spLocks/>
          </p:cNvSpPr>
          <p:nvPr/>
        </p:nvSpPr>
        <p:spPr>
          <a:xfrm>
            <a:off x="1241425" y="1233182"/>
            <a:ext cx="9709150" cy="462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2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FLUJO DE TRABAJO</a:t>
            </a:r>
            <a:endParaRPr lang="es-CL" sz="2800" b="1" dirty="0">
              <a:solidFill>
                <a:schemeClr val="accent1">
                  <a:lumMod val="75000"/>
                </a:schemeClr>
              </a:solidFill>
              <a:latin typeface="Roboto Bold" panose="02000000000000000000" pitchFamily="2" charset="0"/>
              <a:ea typeface="Roboto Bold" panose="02000000000000000000" pitchFamily="2" charset="0"/>
              <a:cs typeface="Roboto Bold" panose="02000000000000000000" pitchFamily="2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DEE76C1-1E95-59E2-724A-0C228039361E}"/>
              </a:ext>
            </a:extLst>
          </p:cNvPr>
          <p:cNvSpPr/>
          <p:nvPr/>
        </p:nvSpPr>
        <p:spPr>
          <a:xfrm>
            <a:off x="161921" y="2838831"/>
            <a:ext cx="1405649" cy="685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Terreno para Aumento de Cobertura</a:t>
            </a:r>
            <a:endParaRPr lang="es-CL" sz="12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F510115-F505-3131-5599-99ABE9E5A1E5}"/>
              </a:ext>
            </a:extLst>
          </p:cNvPr>
          <p:cNvSpPr/>
          <p:nvPr/>
        </p:nvSpPr>
        <p:spPr>
          <a:xfrm>
            <a:off x="80737" y="3784502"/>
            <a:ext cx="1605493" cy="685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Unidad Educativa con posible aumento de cobertura </a:t>
            </a:r>
            <a:endParaRPr lang="es-CL" sz="1200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31AD5FB-BB43-C171-0540-C1376FD516F5}"/>
              </a:ext>
            </a:extLst>
          </p:cNvPr>
          <p:cNvSpPr/>
          <p:nvPr/>
        </p:nvSpPr>
        <p:spPr>
          <a:xfrm>
            <a:off x="161923" y="2016503"/>
            <a:ext cx="1571628" cy="4219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Gestión Territorial</a:t>
            </a:r>
            <a:endParaRPr lang="es-CL" sz="1200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D7330DB2-984C-051A-0B86-BDB0F5252105}"/>
              </a:ext>
            </a:extLst>
          </p:cNvPr>
          <p:cNvSpPr/>
          <p:nvPr/>
        </p:nvSpPr>
        <p:spPr>
          <a:xfrm>
            <a:off x="161922" y="4899389"/>
            <a:ext cx="1571628" cy="3432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Obtención de RO</a:t>
            </a:r>
            <a:endParaRPr lang="es-CL" sz="1200" dirty="0"/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264C4C84-C8A1-7303-5EDB-FD5E274D4F57}"/>
              </a:ext>
            </a:extLst>
          </p:cNvPr>
          <p:cNvSpPr/>
          <p:nvPr/>
        </p:nvSpPr>
        <p:spPr>
          <a:xfrm>
            <a:off x="842958" y="2438467"/>
            <a:ext cx="190500" cy="36233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Flecha: hacia arriba 13">
            <a:extLst>
              <a:ext uri="{FF2B5EF4-FFF2-40B4-BE49-F238E27FC236}">
                <a16:creationId xmlns:a16="http://schemas.microsoft.com/office/drawing/2014/main" id="{AC7B2E9A-DBD4-D872-1EA0-A9EDD07B1409}"/>
              </a:ext>
            </a:extLst>
          </p:cNvPr>
          <p:cNvSpPr/>
          <p:nvPr/>
        </p:nvSpPr>
        <p:spPr>
          <a:xfrm>
            <a:off x="827085" y="4513216"/>
            <a:ext cx="190500" cy="34325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96DD3EA5-01FF-34C7-0B37-2931BC9CE4F0}"/>
              </a:ext>
            </a:extLst>
          </p:cNvPr>
          <p:cNvSpPr/>
          <p:nvPr/>
        </p:nvSpPr>
        <p:spPr>
          <a:xfrm rot="1188780">
            <a:off x="1620308" y="3110511"/>
            <a:ext cx="454934" cy="2681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26A27FA6-3BF7-3B23-FABA-A5837CD97201}"/>
              </a:ext>
            </a:extLst>
          </p:cNvPr>
          <p:cNvSpPr/>
          <p:nvPr/>
        </p:nvSpPr>
        <p:spPr>
          <a:xfrm rot="20042263">
            <a:off x="1655483" y="3810656"/>
            <a:ext cx="445628" cy="2627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571D148F-32A3-A790-9199-E115093F07F9}"/>
              </a:ext>
            </a:extLst>
          </p:cNvPr>
          <p:cNvSpPr/>
          <p:nvPr/>
        </p:nvSpPr>
        <p:spPr>
          <a:xfrm>
            <a:off x="2077258" y="3178944"/>
            <a:ext cx="1030029" cy="80107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Definición del Área de influencia (isócrona)</a:t>
            </a:r>
            <a:endParaRPr lang="es-CL" sz="1200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83141712-6412-313A-628F-87139F39668F}"/>
              </a:ext>
            </a:extLst>
          </p:cNvPr>
          <p:cNvSpPr/>
          <p:nvPr/>
        </p:nvSpPr>
        <p:spPr>
          <a:xfrm>
            <a:off x="3536072" y="3218490"/>
            <a:ext cx="1184125" cy="685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Demanda estimada en el Área de Influencia</a:t>
            </a:r>
            <a:endParaRPr lang="es-CL" sz="1200" dirty="0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05504625-4F1F-92B7-4F1A-1DFF2D0A15C5}"/>
              </a:ext>
            </a:extLst>
          </p:cNvPr>
          <p:cNvSpPr/>
          <p:nvPr/>
        </p:nvSpPr>
        <p:spPr>
          <a:xfrm>
            <a:off x="3130894" y="3429000"/>
            <a:ext cx="382332" cy="2472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B765EB85-C7BF-B7CA-EF72-DC39AB775E4E}"/>
              </a:ext>
            </a:extLst>
          </p:cNvPr>
          <p:cNvSpPr/>
          <p:nvPr/>
        </p:nvSpPr>
        <p:spPr>
          <a:xfrm>
            <a:off x="4751840" y="3429000"/>
            <a:ext cx="382332" cy="2472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A0B1311B-A23B-6D11-E022-06A858519346}"/>
              </a:ext>
            </a:extLst>
          </p:cNvPr>
          <p:cNvSpPr/>
          <p:nvPr/>
        </p:nvSpPr>
        <p:spPr>
          <a:xfrm>
            <a:off x="5152380" y="3218490"/>
            <a:ext cx="1184125" cy="685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Oferta EP en el </a:t>
            </a:r>
          </a:p>
          <a:p>
            <a:pPr algn="ctr"/>
            <a:r>
              <a:rPr lang="es-MX" sz="1200" dirty="0"/>
              <a:t>área de influencia</a:t>
            </a:r>
            <a:endParaRPr lang="es-CL" sz="1200" dirty="0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2F161C19-BC85-1357-9E7A-DD8C94B88254}"/>
              </a:ext>
            </a:extLst>
          </p:cNvPr>
          <p:cNvSpPr/>
          <p:nvPr/>
        </p:nvSpPr>
        <p:spPr>
          <a:xfrm>
            <a:off x="6336505" y="3429000"/>
            <a:ext cx="382332" cy="2472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11EDACD2-6D77-A269-3D56-E217CA28E1B2}"/>
              </a:ext>
            </a:extLst>
          </p:cNvPr>
          <p:cNvSpPr/>
          <p:nvPr/>
        </p:nvSpPr>
        <p:spPr>
          <a:xfrm>
            <a:off x="6723446" y="3244579"/>
            <a:ext cx="1018177" cy="685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Estimación de Brecha de Atención</a:t>
            </a:r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97E2959D-0CE9-2367-CB5F-CC2AAEF118D0}"/>
              </a:ext>
            </a:extLst>
          </p:cNvPr>
          <p:cNvSpPr/>
          <p:nvPr/>
        </p:nvSpPr>
        <p:spPr>
          <a:xfrm>
            <a:off x="7751841" y="3440561"/>
            <a:ext cx="382332" cy="2472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8A400CF7-65A9-50AA-DC31-F87B80870903}"/>
              </a:ext>
            </a:extLst>
          </p:cNvPr>
          <p:cNvSpPr/>
          <p:nvPr/>
        </p:nvSpPr>
        <p:spPr>
          <a:xfrm>
            <a:off x="8144391" y="3254916"/>
            <a:ext cx="803516" cy="685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Análisis de Riesgo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DBD0D0D5-8804-217D-6B19-9A09479A6DA0}"/>
              </a:ext>
            </a:extLst>
          </p:cNvPr>
          <p:cNvSpPr/>
          <p:nvPr/>
        </p:nvSpPr>
        <p:spPr>
          <a:xfrm>
            <a:off x="9336454" y="3230710"/>
            <a:ext cx="1184126" cy="685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Elaboración de IOD según tipo de solicitud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1EC256D8-A7A5-97FA-F382-8DF01B9D80F1}"/>
              </a:ext>
            </a:extLst>
          </p:cNvPr>
          <p:cNvSpPr/>
          <p:nvPr/>
        </p:nvSpPr>
        <p:spPr>
          <a:xfrm rot="20098761">
            <a:off x="1752999" y="4092394"/>
            <a:ext cx="500445" cy="2395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SIM </a:t>
            </a:r>
            <a:endParaRPr lang="es-CL" sz="1200" dirty="0"/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BB014BEC-A9B8-DC6F-299F-E13816203FED}"/>
              </a:ext>
            </a:extLst>
          </p:cNvPr>
          <p:cNvSpPr/>
          <p:nvPr/>
        </p:nvSpPr>
        <p:spPr>
          <a:xfrm rot="5400000">
            <a:off x="9737351" y="3960865"/>
            <a:ext cx="382332" cy="2472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3414AF0-C490-9F1F-9B21-18A55E3FC1A3}"/>
              </a:ext>
            </a:extLst>
          </p:cNvPr>
          <p:cNvSpPr/>
          <p:nvPr/>
        </p:nvSpPr>
        <p:spPr>
          <a:xfrm>
            <a:off x="9185750" y="4313974"/>
            <a:ext cx="1473649" cy="685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Análisis de la ocupación de la Oferta circundante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F1CA418-32B6-5908-4C2B-8B614175DB0A}"/>
              </a:ext>
            </a:extLst>
          </p:cNvPr>
          <p:cNvSpPr/>
          <p:nvPr/>
        </p:nvSpPr>
        <p:spPr>
          <a:xfrm>
            <a:off x="9223850" y="2044052"/>
            <a:ext cx="2768125" cy="6858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Existe la posibilidad de incorporar información complementaria local que modifique los resultados obtenidos.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B30D4707-4B2B-0662-46D7-DAA4AF03C701}"/>
              </a:ext>
            </a:extLst>
          </p:cNvPr>
          <p:cNvSpPr/>
          <p:nvPr/>
        </p:nvSpPr>
        <p:spPr>
          <a:xfrm>
            <a:off x="8947907" y="3434321"/>
            <a:ext cx="382332" cy="272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EB4A2128-3DAA-A1A3-E292-2C6A29AA8D41}"/>
              </a:ext>
            </a:extLst>
          </p:cNvPr>
          <p:cNvSpPr/>
          <p:nvPr/>
        </p:nvSpPr>
        <p:spPr>
          <a:xfrm>
            <a:off x="10916469" y="3184557"/>
            <a:ext cx="844602" cy="3387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Aumento Cobertura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5235644-57AB-FF7B-0557-DB6092771250}"/>
              </a:ext>
            </a:extLst>
          </p:cNvPr>
          <p:cNvSpPr/>
          <p:nvPr/>
        </p:nvSpPr>
        <p:spPr>
          <a:xfrm>
            <a:off x="10871107" y="3602230"/>
            <a:ext cx="941170" cy="25972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Reposición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604E7B79-6828-0940-4F69-D12D4D80F84C}"/>
              </a:ext>
            </a:extLst>
          </p:cNvPr>
          <p:cNvSpPr/>
          <p:nvPr/>
        </p:nvSpPr>
        <p:spPr>
          <a:xfrm>
            <a:off x="10534137" y="3329434"/>
            <a:ext cx="382332" cy="1111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C2A7AAD8-75C8-C5B7-4B5F-6DB84F844D14}"/>
              </a:ext>
            </a:extLst>
          </p:cNvPr>
          <p:cNvSpPr/>
          <p:nvPr/>
        </p:nvSpPr>
        <p:spPr>
          <a:xfrm>
            <a:off x="10520525" y="3680341"/>
            <a:ext cx="382332" cy="961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D74FF6FC-0F77-AC84-F35A-0A46E29A8D15}"/>
              </a:ext>
            </a:extLst>
          </p:cNvPr>
          <p:cNvSpPr/>
          <p:nvPr/>
        </p:nvSpPr>
        <p:spPr>
          <a:xfrm>
            <a:off x="11755941" y="2750818"/>
            <a:ext cx="197934" cy="80107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F74EF505-7EB7-36CF-C4EB-D3C93FD64555}"/>
              </a:ext>
            </a:extLst>
          </p:cNvPr>
          <p:cNvSpPr/>
          <p:nvPr/>
        </p:nvSpPr>
        <p:spPr>
          <a:xfrm rot="10800000">
            <a:off x="8561856" y="2263750"/>
            <a:ext cx="652933" cy="272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39301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D63AB49-7D90-7F3D-10C6-222C99B68E40}"/>
              </a:ext>
            </a:extLst>
          </p:cNvPr>
          <p:cNvSpPr txBox="1">
            <a:spLocks/>
          </p:cNvSpPr>
          <p:nvPr/>
        </p:nvSpPr>
        <p:spPr>
          <a:xfrm>
            <a:off x="1241425" y="1276109"/>
            <a:ext cx="9709150" cy="171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2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FORMATOS INFORME OFERTA – DEMANDA (IOD)</a:t>
            </a:r>
          </a:p>
          <a:p>
            <a:pPr algn="ctr"/>
            <a:endParaRPr lang="es-CL" sz="2800" b="1" dirty="0">
              <a:solidFill>
                <a:schemeClr val="accent1">
                  <a:lumMod val="75000"/>
                </a:schemeClr>
              </a:solidFill>
              <a:latin typeface="Roboto Bold" panose="02000000000000000000" pitchFamily="2" charset="0"/>
              <a:ea typeface="Roboto Bold" panose="02000000000000000000" pitchFamily="2" charset="0"/>
              <a:cs typeface="Roboto Bold" panose="02000000000000000000" pitchFamily="2" charset="0"/>
            </a:endParaRPr>
          </a:p>
        </p:txBody>
      </p:sp>
      <p:pic>
        <p:nvPicPr>
          <p:cNvPr id="2" name="Imagen 1" descr="Tabla&#10;&#10;Descripción generada automáticamente">
            <a:extLst>
              <a:ext uri="{FF2B5EF4-FFF2-40B4-BE49-F238E27FC236}">
                <a16:creationId xmlns:a16="http://schemas.microsoft.com/office/drawing/2014/main" id="{E01C44C4-91FB-FAD8-A854-4AF1BD2BF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322" y="1833488"/>
            <a:ext cx="2968441" cy="4462535"/>
          </a:xfrm>
          <a:prstGeom prst="rect">
            <a:avLst/>
          </a:prstGeom>
        </p:spPr>
      </p:pic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6EA5C9CC-CF8C-5B51-5DE3-0FA32A148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00" y="1833487"/>
            <a:ext cx="3273397" cy="4462535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C0D9EC9-D49A-71EB-7CA4-4A5AB8A3CA3A}"/>
              </a:ext>
            </a:extLst>
          </p:cNvPr>
          <p:cNvSpPr/>
          <p:nvPr/>
        </p:nvSpPr>
        <p:spPr>
          <a:xfrm>
            <a:off x="2426481" y="1585837"/>
            <a:ext cx="1916122" cy="2618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b="1" dirty="0"/>
              <a:t>Aumento de Cobertura</a:t>
            </a:r>
            <a:endParaRPr lang="es-CL" sz="1200" b="1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4D84EED-9FC8-E062-7E5F-F9A5815CEA84}"/>
              </a:ext>
            </a:extLst>
          </p:cNvPr>
          <p:cNvSpPr/>
          <p:nvPr/>
        </p:nvSpPr>
        <p:spPr>
          <a:xfrm>
            <a:off x="7360937" y="1571625"/>
            <a:ext cx="1916122" cy="2618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b="1" dirty="0"/>
              <a:t>Reposición</a:t>
            </a:r>
            <a:endParaRPr lang="es-CL" sz="1200" b="1" dirty="0"/>
          </a:p>
        </p:txBody>
      </p:sp>
    </p:spTree>
    <p:extLst>
      <p:ext uri="{BB962C8B-B14F-4D97-AF65-F5344CB8AC3E}">
        <p14:creationId xmlns:p14="http://schemas.microsoft.com/office/powerpoint/2010/main" val="2804868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4DC64-C3B4-F66A-207C-08551570E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045" y="774304"/>
            <a:ext cx="10255909" cy="1185378"/>
          </a:xfrm>
        </p:spPr>
        <p:txBody>
          <a:bodyPr>
            <a:normAutofit/>
          </a:bodyPr>
          <a:lstStyle/>
          <a:p>
            <a:br>
              <a:rPr lang="es-MX" sz="36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</a:br>
            <a:endParaRPr lang="es-CL" sz="3600" b="1" dirty="0">
              <a:solidFill>
                <a:schemeClr val="accent1">
                  <a:lumMod val="75000"/>
                </a:schemeClr>
              </a:solidFill>
              <a:latin typeface="Roboto Bold" panose="02000000000000000000" pitchFamily="2" charset="0"/>
              <a:ea typeface="Roboto Bold" panose="02000000000000000000" pitchFamily="2" charset="0"/>
              <a:cs typeface="Roboto Bold" panose="02000000000000000000" pitchFamily="2" charset="0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2F61E0EF-DF1A-A52D-CC80-BC5E9BA321D1}"/>
              </a:ext>
            </a:extLst>
          </p:cNvPr>
          <p:cNvSpPr txBox="1"/>
          <p:nvPr/>
        </p:nvSpPr>
        <p:spPr>
          <a:xfrm>
            <a:off x="2194092" y="2296448"/>
            <a:ext cx="780381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013"/>
              </a:lnSpc>
            </a:pPr>
            <a:r>
              <a:rPr lang="es-CL" sz="4800" b="1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GRACIAS </a:t>
            </a:r>
            <a:endParaRPr lang="es-CL" sz="4800" b="1" dirty="0">
              <a:solidFill>
                <a:schemeClr val="accent1">
                  <a:lumMod val="7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2F178D6-E843-7BA4-DFEF-760B52A9DF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205" b="10205"/>
          <a:stretch>
            <a:fillRect/>
          </a:stretch>
        </p:blipFill>
        <p:spPr>
          <a:xfrm>
            <a:off x="2194092" y="4156601"/>
            <a:ext cx="8671098" cy="20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1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76730" y="1434814"/>
            <a:ext cx="8510220" cy="4052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045"/>
              </a:lnSpc>
            </a:pPr>
            <a:endParaRPr lang="es-CL" sz="2400" b="1" dirty="0">
              <a:solidFill>
                <a:srgbClr val="09427D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342900" indent="-342900" defTabSz="609630">
              <a:lnSpc>
                <a:spcPts val="4045"/>
              </a:lnSpc>
              <a:buFont typeface="Arial" panose="020B0604020202020204" pitchFamily="34" charset="0"/>
              <a:buChar char="•"/>
            </a:pPr>
            <a:r>
              <a:rPr lang="es-CL" sz="2400" b="1" dirty="0">
                <a:solidFill>
                  <a:srgbClr val="0942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ÁREA DE INFLUENCIA: ISÓCRONAS</a:t>
            </a:r>
          </a:p>
          <a:p>
            <a:pPr marL="342900" indent="-342900" defTabSz="609630">
              <a:lnSpc>
                <a:spcPts val="4045"/>
              </a:lnSpc>
              <a:buFont typeface="Arial" panose="020B0604020202020204" pitchFamily="34" charset="0"/>
              <a:buChar char="•"/>
            </a:pPr>
            <a:r>
              <a:rPr lang="es-CL" sz="2400" b="1" dirty="0">
                <a:solidFill>
                  <a:srgbClr val="0942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FACTOR DE AJUSTE A LA DEMANDA</a:t>
            </a:r>
          </a:p>
          <a:p>
            <a:pPr marL="342900" indent="-342900" defTabSz="609630">
              <a:lnSpc>
                <a:spcPts val="4045"/>
              </a:lnSpc>
              <a:buFont typeface="Arial" panose="020B0604020202020204" pitchFamily="34" charset="0"/>
              <a:buChar char="•"/>
            </a:pPr>
            <a:r>
              <a:rPr lang="es-CL" sz="2400" b="1" dirty="0">
                <a:solidFill>
                  <a:srgbClr val="0942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OFERTA DE EDUCACIÓN PARVULARIA EN ÁREA DE INFLUENCIA</a:t>
            </a:r>
          </a:p>
          <a:p>
            <a:pPr marL="342900" indent="-342900" defTabSz="609630">
              <a:lnSpc>
                <a:spcPts val="4045"/>
              </a:lnSpc>
              <a:buFont typeface="Arial" panose="020B0604020202020204" pitchFamily="34" charset="0"/>
              <a:buChar char="•"/>
            </a:pPr>
            <a:r>
              <a:rPr lang="es-CL" sz="2400" b="1" dirty="0">
                <a:solidFill>
                  <a:srgbClr val="0942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ESTIMACIÓN DE BRECHAS DE ATENCIÓN</a:t>
            </a:r>
          </a:p>
          <a:p>
            <a:pPr marL="342900" indent="-342900" defTabSz="609630">
              <a:lnSpc>
                <a:spcPts val="4045"/>
              </a:lnSpc>
              <a:buFont typeface="Arial" panose="020B0604020202020204" pitchFamily="34" charset="0"/>
              <a:buChar char="•"/>
            </a:pPr>
            <a:r>
              <a:rPr lang="es-CL" sz="2400" b="1" dirty="0">
                <a:solidFill>
                  <a:srgbClr val="0942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ANÁLISIS DE RIESGOS</a:t>
            </a:r>
          </a:p>
          <a:p>
            <a:pPr marL="342900" indent="-342900" defTabSz="609630">
              <a:lnSpc>
                <a:spcPts val="4045"/>
              </a:lnSpc>
              <a:buFont typeface="Arial" panose="020B0604020202020204" pitchFamily="34" charset="0"/>
              <a:buChar char="•"/>
            </a:pPr>
            <a:r>
              <a:rPr lang="es-CL" sz="2400" b="1" dirty="0">
                <a:solidFill>
                  <a:srgbClr val="0942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FLUJO DE TRABAJO</a:t>
            </a:r>
          </a:p>
          <a:p>
            <a:pPr marL="342900" indent="-342900" defTabSz="609630">
              <a:lnSpc>
                <a:spcPts val="4045"/>
              </a:lnSpc>
              <a:buFont typeface="Arial" panose="020B0604020202020204" pitchFamily="34" charset="0"/>
              <a:buChar char="•"/>
            </a:pPr>
            <a:r>
              <a:rPr lang="es-CL" sz="2400" b="1" dirty="0">
                <a:solidFill>
                  <a:srgbClr val="09427D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FORMATOS INFORME DE OFERTA - DEMANDA</a:t>
            </a:r>
            <a:endParaRPr lang="en-US" sz="2400" dirty="0">
              <a:solidFill>
                <a:srgbClr val="09427D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24127" y="1024445"/>
            <a:ext cx="351393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6400"/>
              </a:lnSpc>
              <a:spcBef>
                <a:spcPct val="0"/>
              </a:spcBef>
            </a:pPr>
            <a:r>
              <a:rPr lang="en-US" sz="4400" dirty="0">
                <a:solidFill>
                  <a:srgbClr val="09427D"/>
                </a:solidFill>
                <a:latin typeface="Roboto Bold"/>
              </a:rPr>
              <a:t>AGENDA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05851-50CA-9A75-A285-8A14417B1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593" y="272910"/>
            <a:ext cx="10257304" cy="1734796"/>
          </a:xfrm>
        </p:spPr>
        <p:txBody>
          <a:bodyPr>
            <a:normAutofit/>
          </a:bodyPr>
          <a:lstStyle/>
          <a:p>
            <a:r>
              <a:rPr lang="es-CL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EVOLUCIÓN ÁREA INFLUENCIA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D54324-F9C2-F51C-381E-9A73768AE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22" y="2617651"/>
            <a:ext cx="3294381" cy="489314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s-CL" sz="1400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Utilizan </a:t>
            </a:r>
            <a:r>
              <a:rPr lang="es-CL" sz="1400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áreas de influencia en formato </a:t>
            </a:r>
            <a:r>
              <a:rPr lang="es-CL" sz="1400" b="1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“buffer” de 500 metros en áreas urbanas y 3.000 metros en áreas rurales.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s-CL" sz="1400" b="1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Estos círculos no discriminaban las características del territorio </a:t>
            </a:r>
            <a:r>
              <a:rPr lang="es-CL" sz="1400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 servían para identificar las Unidades Vecinales (UV) que estaban comprendidas en el área de influencia</a:t>
            </a:r>
            <a:endParaRPr lang="es-CL" sz="1400" dirty="0">
              <a:solidFill>
                <a:schemeClr val="accent1">
                  <a:lumMod val="7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s-CL" sz="1400" b="1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Son considerados como demanda todos los postulantes residentes en las UV y como oferta todas las unidades educativas presentes en las UV.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F3E51FE-2575-33C0-EB30-2FC338F7B547}"/>
              </a:ext>
            </a:extLst>
          </p:cNvPr>
          <p:cNvSpPr txBox="1"/>
          <p:nvPr/>
        </p:nvSpPr>
        <p:spPr>
          <a:xfrm>
            <a:off x="3683033" y="2713826"/>
            <a:ext cx="2506970" cy="3547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Utilizan</a:t>
            </a:r>
            <a:r>
              <a:rPr lang="es-CL" sz="1600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s-CL" sz="1600" b="1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los “buffer” de 500 y 3.000 metros.</a:t>
            </a:r>
            <a:endParaRPr lang="es-CL" sz="1600" b="1" dirty="0">
              <a:solidFill>
                <a:schemeClr val="accent1">
                  <a:lumMod val="7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L" sz="1600" b="1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Considera solo la proporción de la intersección </a:t>
            </a:r>
            <a:r>
              <a:rPr lang="es-CL" sz="1600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 área de influencia (“buffer”) con la/s Unidades Vecinales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CL" sz="1600" dirty="0">
              <a:solidFill>
                <a:schemeClr val="accent1">
                  <a:lumMod val="7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L" sz="1600" b="1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</a:t>
            </a:r>
            <a:r>
              <a:rPr lang="es-CL" sz="1600" b="1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ncluyendo como oferta solo las unidades educativas ubicadas dentro del área de influencia.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EEBF8D-8F57-E64E-2A3C-B68C0F54FD89}"/>
              </a:ext>
            </a:extLst>
          </p:cNvPr>
          <p:cNvSpPr txBox="1"/>
          <p:nvPr/>
        </p:nvSpPr>
        <p:spPr>
          <a:xfrm>
            <a:off x="6449058" y="2642603"/>
            <a:ext cx="24281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L" sz="1600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Durante junio y octubre del 2022, se </a:t>
            </a:r>
            <a:r>
              <a:rPr lang="es-CL" sz="1600" b="1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comenzó a trabajar con isócronas</a:t>
            </a:r>
          </a:p>
          <a:p>
            <a:pPr algn="just"/>
            <a:endParaRPr lang="es-CL" sz="1600" dirty="0">
              <a:solidFill>
                <a:schemeClr val="accent1">
                  <a:lumMod val="7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/>
            <a:r>
              <a:rPr lang="es-CL" sz="1600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Pasamos </a:t>
            </a:r>
            <a:r>
              <a:rPr lang="es-CL" sz="1600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 medir tiempo-distancia de un punto a otro sin importar el territorio, a </a:t>
            </a:r>
            <a:r>
              <a:rPr lang="es-CL" sz="1600" b="1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medir tiempo-distancia siguiendo la red de calles existentes</a:t>
            </a:r>
            <a:r>
              <a:rPr lang="es-CL" sz="1600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y, con ello acercando el modelo más a la realidad rural y urbana.</a:t>
            </a:r>
            <a:endParaRPr lang="es-CL" sz="1600" dirty="0">
              <a:solidFill>
                <a:schemeClr val="accent1">
                  <a:lumMod val="7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217D35-A79D-7392-FCA4-5D8656A587BA}"/>
              </a:ext>
            </a:extLst>
          </p:cNvPr>
          <p:cNvSpPr txBox="1"/>
          <p:nvPr/>
        </p:nvSpPr>
        <p:spPr>
          <a:xfrm>
            <a:off x="9270938" y="2617651"/>
            <a:ext cx="2506971" cy="2975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L" sz="1600" b="1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</a:t>
            </a:r>
            <a:r>
              <a:rPr lang="es-CL" sz="1600" b="1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nalizan las distancias entre los domicilios de los párvulos postulantes y las unidades educativas</a:t>
            </a:r>
            <a:r>
              <a:rPr lang="es-CL" sz="1600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generando mediciones por macrozonas geográficas que permitieran </a:t>
            </a:r>
            <a:r>
              <a:rPr lang="es-CL" sz="1600" b="1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establecer isócronas con pertinencia a los territorios </a:t>
            </a:r>
            <a:r>
              <a:rPr lang="es-CL" sz="1600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 la dinámica actual del acceso a la educación parvularia.  </a:t>
            </a: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E0BAF3E1-1F2E-E7D4-A25C-ED9E147A84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899757"/>
              </p:ext>
            </p:extLst>
          </p:nvPr>
        </p:nvGraphicFramePr>
        <p:xfrm>
          <a:off x="635022" y="1414896"/>
          <a:ext cx="11205888" cy="1166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355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0">
            <a:extLst>
              <a:ext uri="{FF2B5EF4-FFF2-40B4-BE49-F238E27FC236}">
                <a16:creationId xmlns:a16="http://schemas.microsoft.com/office/drawing/2014/main" id="{F080C1A8-A89A-4ADD-9C3F-FF88D29496A3}"/>
              </a:ext>
            </a:extLst>
          </p:cNvPr>
          <p:cNvSpPr/>
          <p:nvPr/>
        </p:nvSpPr>
        <p:spPr>
          <a:xfrm>
            <a:off x="541019" y="4572"/>
            <a:ext cx="3198876" cy="118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D41DF0C6-0B94-1F98-0AD5-F61E80931E97}"/>
              </a:ext>
            </a:extLst>
          </p:cNvPr>
          <p:cNvGrpSpPr/>
          <p:nvPr/>
        </p:nvGrpSpPr>
        <p:grpSpPr>
          <a:xfrm rot="16200000">
            <a:off x="-1150860" y="2566837"/>
            <a:ext cx="5534885" cy="2221570"/>
            <a:chOff x="165596" y="0"/>
            <a:chExt cx="7112776" cy="259431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58B1A391-9A06-444F-448B-6EF05E99B191}"/>
                </a:ext>
              </a:extLst>
            </p:cNvPr>
            <p:cNvSpPr/>
            <p:nvPr/>
          </p:nvSpPr>
          <p:spPr>
            <a:xfrm>
              <a:off x="165596" y="0"/>
              <a:ext cx="7112776" cy="2594318"/>
            </a:xfrm>
            <a:custGeom>
              <a:avLst/>
              <a:gdLst/>
              <a:ahLst/>
              <a:cxnLst/>
              <a:rect l="l" t="t" r="r" b="b"/>
              <a:pathLst>
                <a:path w="7278372" h="2594318">
                  <a:moveTo>
                    <a:pt x="0" y="0"/>
                  </a:moveTo>
                  <a:lnTo>
                    <a:pt x="7278372" y="0"/>
                  </a:lnTo>
                  <a:lnTo>
                    <a:pt x="7278372" y="2594318"/>
                  </a:lnTo>
                  <a:lnTo>
                    <a:pt x="0" y="259431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2">
            <a:extLst>
              <a:ext uri="{FF2B5EF4-FFF2-40B4-BE49-F238E27FC236}">
                <a16:creationId xmlns:a16="http://schemas.microsoft.com/office/drawing/2014/main" id="{1F0E7E11-8838-49BC-392D-33A902C553D0}"/>
              </a:ext>
            </a:extLst>
          </p:cNvPr>
          <p:cNvGrpSpPr/>
          <p:nvPr/>
        </p:nvGrpSpPr>
        <p:grpSpPr>
          <a:xfrm rot="16200000">
            <a:off x="1102388" y="2566836"/>
            <a:ext cx="5534883" cy="2221570"/>
            <a:chOff x="0" y="0"/>
            <a:chExt cx="7278372" cy="259431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DCC7653B-2881-DA7A-CF11-6B774E5B3CC6}"/>
                </a:ext>
              </a:extLst>
            </p:cNvPr>
            <p:cNvSpPr/>
            <p:nvPr/>
          </p:nvSpPr>
          <p:spPr>
            <a:xfrm>
              <a:off x="0" y="0"/>
              <a:ext cx="7278372" cy="2594318"/>
            </a:xfrm>
            <a:custGeom>
              <a:avLst/>
              <a:gdLst/>
              <a:ahLst/>
              <a:cxnLst/>
              <a:rect l="l" t="t" r="r" b="b"/>
              <a:pathLst>
                <a:path w="7278372" h="2594318">
                  <a:moveTo>
                    <a:pt x="0" y="0"/>
                  </a:moveTo>
                  <a:lnTo>
                    <a:pt x="7278372" y="0"/>
                  </a:lnTo>
                  <a:lnTo>
                    <a:pt x="7278372" y="2594318"/>
                  </a:lnTo>
                  <a:lnTo>
                    <a:pt x="0" y="259431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2">
            <a:extLst>
              <a:ext uri="{FF2B5EF4-FFF2-40B4-BE49-F238E27FC236}">
                <a16:creationId xmlns:a16="http://schemas.microsoft.com/office/drawing/2014/main" id="{A339D126-78E4-D3B8-5CFB-58A8461015FE}"/>
              </a:ext>
            </a:extLst>
          </p:cNvPr>
          <p:cNvGrpSpPr/>
          <p:nvPr/>
        </p:nvGrpSpPr>
        <p:grpSpPr>
          <a:xfrm rot="16200000">
            <a:off x="3357861" y="2566836"/>
            <a:ext cx="5534883" cy="2221570"/>
            <a:chOff x="0" y="0"/>
            <a:chExt cx="7278372" cy="259431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38B5A0BE-5AB6-E012-3A73-3A9FC785E48C}"/>
                </a:ext>
              </a:extLst>
            </p:cNvPr>
            <p:cNvSpPr/>
            <p:nvPr/>
          </p:nvSpPr>
          <p:spPr>
            <a:xfrm>
              <a:off x="0" y="0"/>
              <a:ext cx="7278372" cy="2594318"/>
            </a:xfrm>
            <a:custGeom>
              <a:avLst/>
              <a:gdLst/>
              <a:ahLst/>
              <a:cxnLst/>
              <a:rect l="l" t="t" r="r" b="b"/>
              <a:pathLst>
                <a:path w="7278372" h="2594318">
                  <a:moveTo>
                    <a:pt x="0" y="0"/>
                  </a:moveTo>
                  <a:lnTo>
                    <a:pt x="7278372" y="0"/>
                  </a:lnTo>
                  <a:lnTo>
                    <a:pt x="7278372" y="2594318"/>
                  </a:lnTo>
                  <a:lnTo>
                    <a:pt x="0" y="259431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5" name="Group 2">
            <a:extLst>
              <a:ext uri="{FF2B5EF4-FFF2-40B4-BE49-F238E27FC236}">
                <a16:creationId xmlns:a16="http://schemas.microsoft.com/office/drawing/2014/main" id="{5E43886C-F80C-3EDE-E1F2-2DF915A8C29C}"/>
              </a:ext>
            </a:extLst>
          </p:cNvPr>
          <p:cNvGrpSpPr/>
          <p:nvPr/>
        </p:nvGrpSpPr>
        <p:grpSpPr>
          <a:xfrm rot="16200000">
            <a:off x="5610684" y="2566836"/>
            <a:ext cx="5534885" cy="2221570"/>
            <a:chOff x="68357" y="-1"/>
            <a:chExt cx="7210014" cy="259431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4529A423-7788-1935-C3F1-F7216EDDE686}"/>
                </a:ext>
              </a:extLst>
            </p:cNvPr>
            <p:cNvSpPr/>
            <p:nvPr/>
          </p:nvSpPr>
          <p:spPr>
            <a:xfrm>
              <a:off x="68357" y="-1"/>
              <a:ext cx="7210014" cy="2594318"/>
            </a:xfrm>
            <a:custGeom>
              <a:avLst/>
              <a:gdLst/>
              <a:ahLst/>
              <a:cxnLst/>
              <a:rect l="l" t="t" r="r" b="b"/>
              <a:pathLst>
                <a:path w="7278372" h="2594318">
                  <a:moveTo>
                    <a:pt x="0" y="0"/>
                  </a:moveTo>
                  <a:lnTo>
                    <a:pt x="7278372" y="0"/>
                  </a:lnTo>
                  <a:lnTo>
                    <a:pt x="7278372" y="2594318"/>
                  </a:lnTo>
                  <a:lnTo>
                    <a:pt x="0" y="259431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A17E6778-14FE-CD7D-117C-B9FA8B67A80C}"/>
              </a:ext>
            </a:extLst>
          </p:cNvPr>
          <p:cNvGrpSpPr/>
          <p:nvPr/>
        </p:nvGrpSpPr>
        <p:grpSpPr>
          <a:xfrm rot="16200000">
            <a:off x="7868250" y="2547742"/>
            <a:ext cx="5517801" cy="2221570"/>
            <a:chOff x="1" y="-1"/>
            <a:chExt cx="7278371" cy="259431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FE83BCC7-5CB2-01E6-D9FC-A756A8DEF611}"/>
                </a:ext>
              </a:extLst>
            </p:cNvPr>
            <p:cNvSpPr/>
            <p:nvPr/>
          </p:nvSpPr>
          <p:spPr>
            <a:xfrm>
              <a:off x="1" y="-1"/>
              <a:ext cx="7278371" cy="2594318"/>
            </a:xfrm>
            <a:custGeom>
              <a:avLst/>
              <a:gdLst/>
              <a:ahLst/>
              <a:cxnLst/>
              <a:rect l="l" t="t" r="r" b="b"/>
              <a:pathLst>
                <a:path w="7278372" h="2594318">
                  <a:moveTo>
                    <a:pt x="0" y="0"/>
                  </a:moveTo>
                  <a:lnTo>
                    <a:pt x="7278372" y="0"/>
                  </a:lnTo>
                  <a:lnTo>
                    <a:pt x="7278372" y="2594318"/>
                  </a:lnTo>
                  <a:lnTo>
                    <a:pt x="0" y="259431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0397C3E-ED14-F21D-0991-BA62666E8F7D}"/>
              </a:ext>
            </a:extLst>
          </p:cNvPr>
          <p:cNvGrpSpPr/>
          <p:nvPr/>
        </p:nvGrpSpPr>
        <p:grpSpPr>
          <a:xfrm>
            <a:off x="769521" y="1135762"/>
            <a:ext cx="1298347" cy="1495022"/>
            <a:chOff x="1184983" y="4136414"/>
            <a:chExt cx="1298347" cy="1495022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76D9F1F6-E179-82D4-E3B2-A5A9491A892D}"/>
                </a:ext>
              </a:extLst>
            </p:cNvPr>
            <p:cNvSpPr/>
            <p:nvPr/>
          </p:nvSpPr>
          <p:spPr>
            <a:xfrm>
              <a:off x="1184983" y="4291154"/>
              <a:ext cx="1180349" cy="134028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90925B2E-4777-AF3A-1EB9-9EF0DD9B8161}"/>
                </a:ext>
              </a:extLst>
            </p:cNvPr>
            <p:cNvSpPr txBox="1"/>
            <p:nvPr/>
          </p:nvSpPr>
          <p:spPr>
            <a:xfrm>
              <a:off x="1302981" y="4136414"/>
              <a:ext cx="1180349" cy="13402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9811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L" sz="1400" b="1" kern="1200" dirty="0">
                  <a:solidFill>
                    <a:schemeClr val="accent1">
                      <a:lumMod val="7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Demanda Efectiva</a:t>
              </a:r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5975F2E-D5A6-814B-047B-005548B60F0A}"/>
              </a:ext>
            </a:extLst>
          </p:cNvPr>
          <p:cNvSpPr txBox="1"/>
          <p:nvPr/>
        </p:nvSpPr>
        <p:spPr>
          <a:xfrm>
            <a:off x="2601312" y="1099296"/>
            <a:ext cx="2499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CL" sz="1400" b="1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Geocodificación </a:t>
            </a:r>
          </a:p>
          <a:p>
            <a:pPr lvl="0" algn="ctr"/>
            <a:r>
              <a:rPr lang="es-CL" sz="1400" b="1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domicilios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E5D8167-15A0-A1D7-C4B6-A032337CEAD2}"/>
              </a:ext>
            </a:extLst>
          </p:cNvPr>
          <p:cNvSpPr txBox="1"/>
          <p:nvPr/>
        </p:nvSpPr>
        <p:spPr>
          <a:xfrm>
            <a:off x="4345002" y="1125999"/>
            <a:ext cx="34215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CL" sz="1400" b="1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Matriz Origen- Destino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70F4868-D5D9-DCAB-B8C2-D0B7C11B45C9}"/>
              </a:ext>
            </a:extLst>
          </p:cNvPr>
          <p:cNvSpPr txBox="1"/>
          <p:nvPr/>
        </p:nvSpPr>
        <p:spPr>
          <a:xfrm>
            <a:off x="6776181" y="1110051"/>
            <a:ext cx="31233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CL" sz="1400" b="1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Análisis estadístico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3291C73-19BB-8B6E-83BE-230070A341A6}"/>
              </a:ext>
            </a:extLst>
          </p:cNvPr>
          <p:cNvSpPr txBox="1"/>
          <p:nvPr/>
        </p:nvSpPr>
        <p:spPr>
          <a:xfrm>
            <a:off x="8580237" y="1065961"/>
            <a:ext cx="3975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CL" sz="1400" b="1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Definiciones isócronas </a:t>
            </a:r>
            <a:br>
              <a:rPr lang="es-CL" sz="1400" b="1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s-CL" sz="1400" b="1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por macrozona</a:t>
            </a:r>
          </a:p>
        </p:txBody>
      </p:sp>
      <p:pic>
        <p:nvPicPr>
          <p:cNvPr id="31" name="Gráfico 30" descr="Niños con relleno sólido">
            <a:extLst>
              <a:ext uri="{FF2B5EF4-FFF2-40B4-BE49-F238E27FC236}">
                <a16:creationId xmlns:a16="http://schemas.microsoft.com/office/drawing/2014/main" id="{E39291CE-6529-B9F5-DA9A-41CE667A3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372" y="1506685"/>
            <a:ext cx="914400" cy="914400"/>
          </a:xfrm>
          <a:prstGeom prst="rect">
            <a:avLst/>
          </a:prstGeom>
        </p:spPr>
      </p:pic>
      <p:pic>
        <p:nvPicPr>
          <p:cNvPr id="33" name="Gráfico 32" descr="Mapa con marcador con relleno sólido">
            <a:extLst>
              <a:ext uri="{FF2B5EF4-FFF2-40B4-BE49-F238E27FC236}">
                <a16:creationId xmlns:a16="http://schemas.microsoft.com/office/drawing/2014/main" id="{88FDFFED-135B-D75C-2882-784B27279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4835" y="1503443"/>
            <a:ext cx="914400" cy="914400"/>
          </a:xfrm>
          <a:prstGeom prst="rect">
            <a:avLst/>
          </a:prstGeom>
        </p:spPr>
      </p:pic>
      <p:pic>
        <p:nvPicPr>
          <p:cNvPr id="35" name="Gráfico 34" descr="Trabajo remoto con relleno sólido">
            <a:extLst>
              <a:ext uri="{FF2B5EF4-FFF2-40B4-BE49-F238E27FC236}">
                <a16:creationId xmlns:a16="http://schemas.microsoft.com/office/drawing/2014/main" id="{FFAF4266-7AD1-F0CC-E519-B58CC367F8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21229" y="1582068"/>
            <a:ext cx="914400" cy="914400"/>
          </a:xfrm>
          <a:prstGeom prst="rect">
            <a:avLst/>
          </a:prstGeom>
        </p:spPr>
      </p:pic>
      <p:pic>
        <p:nvPicPr>
          <p:cNvPr id="37" name="Gráfico 36" descr="Gráfico de barras con relleno sólido">
            <a:extLst>
              <a:ext uri="{FF2B5EF4-FFF2-40B4-BE49-F238E27FC236}">
                <a16:creationId xmlns:a16="http://schemas.microsoft.com/office/drawing/2014/main" id="{48F6E745-9B01-DA20-3A2B-41CFF63BD5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16703" y="1503443"/>
            <a:ext cx="914400" cy="914400"/>
          </a:xfrm>
          <a:prstGeom prst="rect">
            <a:avLst/>
          </a:prstGeom>
        </p:spPr>
      </p:pic>
      <p:pic>
        <p:nvPicPr>
          <p:cNvPr id="41" name="Gráfico 40" descr="Dirigir dos pines por un camino con relleno sólido">
            <a:extLst>
              <a:ext uri="{FF2B5EF4-FFF2-40B4-BE49-F238E27FC236}">
                <a16:creationId xmlns:a16="http://schemas.microsoft.com/office/drawing/2014/main" id="{3C2250E6-8B3D-7677-3B0F-DA18575FEA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08228" y="1601361"/>
            <a:ext cx="914400" cy="914400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CCC78B43-AD70-3B2D-AF0E-3846532955BC}"/>
              </a:ext>
            </a:extLst>
          </p:cNvPr>
          <p:cNvSpPr txBox="1"/>
          <p:nvPr/>
        </p:nvSpPr>
        <p:spPr>
          <a:xfrm>
            <a:off x="855393" y="2435722"/>
            <a:ext cx="14043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s-MX" sz="1600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Extrae desde el Sistema de Inscripción y Matricula (SIM) de JUNJI a todos los párvulos postulantes del proceso anual masivo y continuo de una región.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91A6C4FA-8C5A-2DE5-EBB0-9B088114CB67}"/>
              </a:ext>
            </a:extLst>
          </p:cNvPr>
          <p:cNvSpPr txBox="1"/>
          <p:nvPr/>
        </p:nvSpPr>
        <p:spPr>
          <a:xfrm>
            <a:off x="3075660" y="2496468"/>
            <a:ext cx="16614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 partir de las direcciones registradas de las familias postulantes se generan capas de información con las coordenadas geográficas de los domicilios.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02C769ED-0EBF-4268-37C7-029E46B6036A}"/>
              </a:ext>
            </a:extLst>
          </p:cNvPr>
          <p:cNvSpPr txBox="1"/>
          <p:nvPr/>
        </p:nvSpPr>
        <p:spPr>
          <a:xfrm>
            <a:off x="5193500" y="2589610"/>
            <a:ext cx="188744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Mediante geoprocesos se miden las distancias y tiempos entre los domicilios y las unidades educativas postuladas, generando una Matriz O-D.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BAB43D1-943C-502D-60A5-AC6BE17EDFA4}"/>
              </a:ext>
            </a:extLst>
          </p:cNvPr>
          <p:cNvSpPr txBox="1"/>
          <p:nvPr/>
        </p:nvSpPr>
        <p:spPr>
          <a:xfrm>
            <a:off x="7587659" y="2451562"/>
            <a:ext cx="174268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 partir de las distancias y tiempos de desplazamiento medidos, se calculan los valores representativos por macronivel y área a nivel regional.</a:t>
            </a:r>
            <a:endParaRPr lang="es-CL" dirty="0">
              <a:solidFill>
                <a:schemeClr val="accent1">
                  <a:lumMod val="7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A6902167-85C5-138D-4A0E-43FFB8EC9D21}"/>
              </a:ext>
            </a:extLst>
          </p:cNvPr>
          <p:cNvSpPr txBox="1"/>
          <p:nvPr/>
        </p:nvSpPr>
        <p:spPr>
          <a:xfrm>
            <a:off x="9654881" y="2602921"/>
            <a:ext cx="21774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Tomando como referencia cuatro macrozonas representativas del país, se definen las regiones representativas de estas para realizar </a:t>
            </a:r>
          </a:p>
          <a:p>
            <a:pPr marL="0" indent="0">
              <a:buNone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los análisis de desplazamiento.</a:t>
            </a:r>
          </a:p>
        </p:txBody>
      </p: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933759C5-FAD1-592F-580F-4D09CC72ACCF}"/>
              </a:ext>
            </a:extLst>
          </p:cNvPr>
          <p:cNvCxnSpPr>
            <a:cxnSpLocks/>
          </p:cNvCxnSpPr>
          <p:nvPr/>
        </p:nvCxnSpPr>
        <p:spPr>
          <a:xfrm>
            <a:off x="104456" y="5728931"/>
            <a:ext cx="1204169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03F1C0F5-3B96-6745-50D6-5931D1E70A48}"/>
              </a:ext>
            </a:extLst>
          </p:cNvPr>
          <p:cNvSpPr txBox="1"/>
          <p:nvPr/>
        </p:nvSpPr>
        <p:spPr>
          <a:xfrm>
            <a:off x="3000897" y="5792295"/>
            <a:ext cx="1831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Google Maps</a:t>
            </a:r>
            <a:br>
              <a:rPr lang="es-CL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s-CL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ArGIS Desktop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90C0A8AA-6031-09AD-C9BD-DAECC9A26F44}"/>
              </a:ext>
            </a:extLst>
          </p:cNvPr>
          <p:cNvSpPr txBox="1"/>
          <p:nvPr/>
        </p:nvSpPr>
        <p:spPr>
          <a:xfrm>
            <a:off x="5221602" y="5763831"/>
            <a:ext cx="1831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QGIS </a:t>
            </a:r>
          </a:p>
          <a:p>
            <a:pPr algn="ctr"/>
            <a:r>
              <a:rPr lang="es-CL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 Studio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2FEB330F-1C19-76F7-42CF-97ED3BF38919}"/>
              </a:ext>
            </a:extLst>
          </p:cNvPr>
          <p:cNvSpPr txBox="1"/>
          <p:nvPr/>
        </p:nvSpPr>
        <p:spPr>
          <a:xfrm>
            <a:off x="7337720" y="5901006"/>
            <a:ext cx="205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Excel </a:t>
            </a:r>
          </a:p>
        </p:txBody>
      </p:sp>
      <p:grpSp>
        <p:nvGrpSpPr>
          <p:cNvPr id="60" name="Group 2">
            <a:extLst>
              <a:ext uri="{FF2B5EF4-FFF2-40B4-BE49-F238E27FC236}">
                <a16:creationId xmlns:a16="http://schemas.microsoft.com/office/drawing/2014/main" id="{2E9AC390-3210-CCF1-9763-89B8F5C16D9B}"/>
              </a:ext>
            </a:extLst>
          </p:cNvPr>
          <p:cNvGrpSpPr/>
          <p:nvPr/>
        </p:nvGrpSpPr>
        <p:grpSpPr>
          <a:xfrm rot="16200000">
            <a:off x="5995634" y="702762"/>
            <a:ext cx="187301" cy="11602099"/>
            <a:chOff x="1" y="-1"/>
            <a:chExt cx="7278371" cy="2594318"/>
          </a:xfrm>
          <a:solidFill>
            <a:schemeClr val="bg1"/>
          </a:solidFill>
        </p:grpSpPr>
        <p:sp>
          <p:nvSpPr>
            <p:cNvPr id="61" name="Freeform 3">
              <a:extLst>
                <a:ext uri="{FF2B5EF4-FFF2-40B4-BE49-F238E27FC236}">
                  <a16:creationId xmlns:a16="http://schemas.microsoft.com/office/drawing/2014/main" id="{A64D42FD-10D3-E8FE-D65F-8799E2AE9278}"/>
                </a:ext>
              </a:extLst>
            </p:cNvPr>
            <p:cNvSpPr/>
            <p:nvPr/>
          </p:nvSpPr>
          <p:spPr>
            <a:xfrm>
              <a:off x="1" y="-1"/>
              <a:ext cx="7278371" cy="2594318"/>
            </a:xfrm>
            <a:custGeom>
              <a:avLst/>
              <a:gdLst/>
              <a:ahLst/>
              <a:cxnLst/>
              <a:rect l="l" t="t" r="r" b="b"/>
              <a:pathLst>
                <a:path w="7278372" h="2594318">
                  <a:moveTo>
                    <a:pt x="0" y="0"/>
                  </a:moveTo>
                  <a:lnTo>
                    <a:pt x="7278372" y="0"/>
                  </a:lnTo>
                  <a:lnTo>
                    <a:pt x="7278372" y="2594318"/>
                  </a:lnTo>
                  <a:lnTo>
                    <a:pt x="0" y="259431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2" name="Título 1">
            <a:extLst>
              <a:ext uri="{FF2B5EF4-FFF2-40B4-BE49-F238E27FC236}">
                <a16:creationId xmlns:a16="http://schemas.microsoft.com/office/drawing/2014/main" id="{39B08BEB-EF6A-83BC-DFB9-D87627A92206}"/>
              </a:ext>
            </a:extLst>
          </p:cNvPr>
          <p:cNvSpPr txBox="1">
            <a:spLocks/>
          </p:cNvSpPr>
          <p:nvPr/>
        </p:nvSpPr>
        <p:spPr>
          <a:xfrm>
            <a:off x="60731" y="6154692"/>
            <a:ext cx="8397008" cy="922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1600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Software por etapa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5E8452C6-688D-DAE7-85AB-AFA52BCCCDCA}"/>
              </a:ext>
            </a:extLst>
          </p:cNvPr>
          <p:cNvSpPr txBox="1"/>
          <p:nvPr/>
        </p:nvSpPr>
        <p:spPr>
          <a:xfrm>
            <a:off x="9634927" y="5866979"/>
            <a:ext cx="205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Excel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B4466F-A7FE-B7E5-242B-093D55CCF9DC}"/>
              </a:ext>
            </a:extLst>
          </p:cNvPr>
          <p:cNvSpPr txBox="1"/>
          <p:nvPr/>
        </p:nvSpPr>
        <p:spPr>
          <a:xfrm>
            <a:off x="641947" y="5792294"/>
            <a:ext cx="1831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</a:t>
            </a:r>
            <a:r>
              <a:rPr lang="es-CL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</a:t>
            </a:r>
          </a:p>
          <a:p>
            <a:pPr algn="ctr"/>
            <a:r>
              <a:rPr lang="es-CL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Excel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275D9A65-8A62-58AF-C3C9-27A2D7A9DC72}"/>
              </a:ext>
            </a:extLst>
          </p:cNvPr>
          <p:cNvSpPr txBox="1">
            <a:spLocks/>
          </p:cNvSpPr>
          <p:nvPr/>
        </p:nvSpPr>
        <p:spPr>
          <a:xfrm>
            <a:off x="454065" y="299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FLUJO DE TRABAJO PARA CÁLCULO DE ISÓCRONAS</a:t>
            </a:r>
          </a:p>
        </p:txBody>
      </p:sp>
    </p:spTree>
    <p:extLst>
      <p:ext uri="{BB962C8B-B14F-4D97-AF65-F5344CB8AC3E}">
        <p14:creationId xmlns:p14="http://schemas.microsoft.com/office/powerpoint/2010/main" val="2267143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075DF-BAB5-EB44-ED72-2883B2EF8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738" y="399678"/>
            <a:ext cx="9246982" cy="1580322"/>
          </a:xfrm>
        </p:spPr>
        <p:txBody>
          <a:bodyPr>
            <a:normAutofit/>
          </a:bodyPr>
          <a:lstStyle/>
          <a:p>
            <a:r>
              <a:rPr lang="es-CL" sz="32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MUESTREO PARA EL CALCULO DE ISOCRONAS</a:t>
            </a:r>
            <a:br>
              <a:rPr lang="es-CL" sz="32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</a:br>
            <a:r>
              <a:rPr lang="es-CL" sz="24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MUESTREO POR CONGLOMERADO EN DOS ETAPAS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762A7A-8D88-1740-9F8B-E4977CD6F301}"/>
              </a:ext>
            </a:extLst>
          </p:cNvPr>
          <p:cNvSpPr txBox="1"/>
          <p:nvPr/>
        </p:nvSpPr>
        <p:spPr>
          <a:xfrm>
            <a:off x="247396" y="164742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L" sz="1800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1) Dentro de las cuatro macrozonas definidas fue seleccionada una Región en cada una de ellas, considerando características particulares que permitieran una diversidad de contextos presentes en el país.</a:t>
            </a:r>
            <a:endParaRPr lang="es-CL" dirty="0">
              <a:solidFill>
                <a:schemeClr val="accent1">
                  <a:lumMod val="7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84B3A1C-447C-550E-25EA-DF0D520A57F4}"/>
              </a:ext>
            </a:extLst>
          </p:cNvPr>
          <p:cNvSpPr txBox="1"/>
          <p:nvPr/>
        </p:nvSpPr>
        <p:spPr>
          <a:xfrm>
            <a:off x="247396" y="2926022"/>
            <a:ext cx="6096000" cy="2860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L" sz="1800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MZ Norte: </a:t>
            </a:r>
            <a:r>
              <a:rPr lang="es-CL" sz="1800" b="1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Antofagasta</a:t>
            </a:r>
            <a:r>
              <a:rPr lang="es-CL" sz="1800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(Arica y Parinacota, Tarapacá, Atacama)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L" sz="1800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MZ Centro: </a:t>
            </a:r>
            <a:r>
              <a:rPr lang="es-CL" sz="1800" b="1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Valparaíso</a:t>
            </a:r>
            <a:r>
              <a:rPr lang="es-CL" sz="1800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(Coquimbo, Metropolitana, O’Higgins)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L" sz="1800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MZ Sur: </a:t>
            </a:r>
            <a:r>
              <a:rPr lang="es-CL" sz="1800" b="1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Maule</a:t>
            </a:r>
            <a:r>
              <a:rPr lang="es-CL" sz="1800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(Ñubl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e, Biobío, La Araucanía, Los Ríos)</a:t>
            </a:r>
            <a:endParaRPr lang="es-CL" sz="1800" dirty="0">
              <a:solidFill>
                <a:schemeClr val="accent1">
                  <a:lumMod val="75000"/>
                </a:schemeClr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L" sz="1800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MZ Austral: </a:t>
            </a:r>
            <a:r>
              <a:rPr lang="es-CL" sz="1800" b="1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Magallanes</a:t>
            </a:r>
            <a:r>
              <a:rPr lang="es-CL" sz="1800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(Los Lagos, Aysén)</a:t>
            </a:r>
            <a:br>
              <a:rPr lang="es-CL" sz="1800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es-CL" sz="1800" dirty="0">
              <a:solidFill>
                <a:schemeClr val="accent1">
                  <a:lumMod val="75000"/>
                </a:schemeClr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L" sz="1800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Dicho lo anterior, se trabajó con una muestra de 32.495 postulantes de 139.040, lo que corresponde al 23,37% del total de postulantes del año 2022 en el proceso masivo y continuo.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494AF4F-A93A-4373-6CA3-C98CE31025F2}"/>
              </a:ext>
            </a:extLst>
          </p:cNvPr>
          <p:cNvSpPr txBox="1"/>
          <p:nvPr/>
        </p:nvSpPr>
        <p:spPr>
          <a:xfrm>
            <a:off x="247396" y="5838240"/>
            <a:ext cx="637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 muestra se construyó con un nivel de confianza de 95% un  margen de error de 8.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B337D11-3322-AC24-1379-8FBBE300873E}"/>
              </a:ext>
            </a:extLst>
          </p:cNvPr>
          <p:cNvSpPr txBox="1"/>
          <p:nvPr/>
        </p:nvSpPr>
        <p:spPr>
          <a:xfrm>
            <a:off x="6622796" y="1647428"/>
            <a:ext cx="53218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2) Luego se consideraron el número de elementos por conglomerado para reordenar la muestra y seleccionar párvulos y lactantes.</a:t>
            </a:r>
            <a:endParaRPr lang="es-CL" dirty="0">
              <a:solidFill>
                <a:schemeClr val="accent1">
                  <a:lumMod val="7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C3C96F5-2C35-0FE7-7AE3-9277F56CA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396" y="2505237"/>
            <a:ext cx="5380530" cy="371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5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6683539-775F-C546-B5FA-1F6C023B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62" y="41385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s-CL" sz="36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RESULTADO</a:t>
            </a:r>
            <a:br>
              <a:rPr lang="es-CL" sz="36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</a:br>
            <a:r>
              <a:rPr lang="es-MX" sz="20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ISOCRONAS SEGÚN MACROZONA</a:t>
            </a:r>
            <a:br>
              <a:rPr lang="es-MX" sz="36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</a:br>
            <a:endParaRPr lang="es-CL" sz="3600" b="1" dirty="0">
              <a:solidFill>
                <a:schemeClr val="accent1">
                  <a:lumMod val="75000"/>
                </a:schemeClr>
              </a:solidFill>
              <a:latin typeface="Roboto Bold" panose="02000000000000000000" pitchFamily="2" charset="0"/>
              <a:ea typeface="Roboto Bold" panose="02000000000000000000" pitchFamily="2" charset="0"/>
              <a:cs typeface="Roboto Bold" panose="020000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E4784BD-748A-5DA9-8749-99A9F2D4A3AA}"/>
              </a:ext>
            </a:extLst>
          </p:cNvPr>
          <p:cNvSpPr txBox="1"/>
          <p:nvPr/>
        </p:nvSpPr>
        <p:spPr>
          <a:xfrm>
            <a:off x="541019" y="5787003"/>
            <a:ext cx="117278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MX" sz="1600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 isócrona por macrozona es el promedio de los resultados de SC y NM dividido en dos.</a:t>
            </a:r>
            <a:br>
              <a:rPr lang="es-MX" sz="1600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s-MX" sz="1600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Una vez definidos los valores para cada macrozona, fueron determinadas las áreas de influencia de acuerdo al nivel y área definido. 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EF08CAE9-B167-3ADB-7CBD-761BDBF7D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453724"/>
              </p:ext>
            </p:extLst>
          </p:nvPr>
        </p:nvGraphicFramePr>
        <p:xfrm>
          <a:off x="1397110" y="1320571"/>
          <a:ext cx="9094304" cy="4375322"/>
        </p:xfrm>
        <a:graphic>
          <a:graphicData uri="http://schemas.openxmlformats.org/drawingml/2006/table">
            <a:tbl>
              <a:tblPr/>
              <a:tblGrid>
                <a:gridCol w="1814540">
                  <a:extLst>
                    <a:ext uri="{9D8B030D-6E8A-4147-A177-3AD203B41FA5}">
                      <a16:colId xmlns:a16="http://schemas.microsoft.com/office/drawing/2014/main" val="1335444721"/>
                    </a:ext>
                  </a:extLst>
                </a:gridCol>
                <a:gridCol w="2678608">
                  <a:extLst>
                    <a:ext uri="{9D8B030D-6E8A-4147-A177-3AD203B41FA5}">
                      <a16:colId xmlns:a16="http://schemas.microsoft.com/office/drawing/2014/main" val="1824875636"/>
                    </a:ext>
                  </a:extLst>
                </a:gridCol>
                <a:gridCol w="1127607">
                  <a:extLst>
                    <a:ext uri="{9D8B030D-6E8A-4147-A177-3AD203B41FA5}">
                      <a16:colId xmlns:a16="http://schemas.microsoft.com/office/drawing/2014/main" val="2657182634"/>
                    </a:ext>
                  </a:extLst>
                </a:gridCol>
                <a:gridCol w="1127607">
                  <a:extLst>
                    <a:ext uri="{9D8B030D-6E8A-4147-A177-3AD203B41FA5}">
                      <a16:colId xmlns:a16="http://schemas.microsoft.com/office/drawing/2014/main" val="3177089740"/>
                    </a:ext>
                  </a:extLst>
                </a:gridCol>
                <a:gridCol w="1270177">
                  <a:extLst>
                    <a:ext uri="{9D8B030D-6E8A-4147-A177-3AD203B41FA5}">
                      <a16:colId xmlns:a16="http://schemas.microsoft.com/office/drawing/2014/main" val="3112831326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448009953"/>
                    </a:ext>
                  </a:extLst>
                </a:gridCol>
              </a:tblGrid>
              <a:tr h="31125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MACROZONA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REGIÓN - MACRONIVEL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RURAL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URBANO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357513"/>
                  </a:ext>
                </a:extLst>
              </a:tr>
              <a:tr h="313474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METROS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MINUTOS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METROS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MINUTOS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74592"/>
                  </a:ext>
                </a:extLst>
              </a:tr>
              <a:tr h="31125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NORTE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 Antofagasta - SC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2.505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2.135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328532"/>
                  </a:ext>
                </a:extLst>
              </a:tr>
              <a:tr h="313474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 Antofagasta - NM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2.019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1.904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351868"/>
                  </a:ext>
                </a:extLst>
              </a:tr>
              <a:tr h="313474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 Isócrona Norte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2.262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34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2.020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50893"/>
                  </a:ext>
                </a:extLst>
              </a:tr>
              <a:tr h="31125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CENTRO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 Valparaíso – SC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2.522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1.984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960335"/>
                  </a:ext>
                </a:extLst>
              </a:tr>
              <a:tr h="313474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 Valparaíso – NM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2.583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2.018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768829"/>
                  </a:ext>
                </a:extLst>
              </a:tr>
              <a:tr h="313474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 Isócrona Centro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2.553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2.001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519088"/>
                  </a:ext>
                </a:extLst>
              </a:tr>
              <a:tr h="31125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SUR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 Maule – SC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2.426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36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2.180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936403"/>
                  </a:ext>
                </a:extLst>
              </a:tr>
              <a:tr h="313474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 Maule – NM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2.637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40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2.045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336026"/>
                  </a:ext>
                </a:extLst>
              </a:tr>
              <a:tr h="313474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 Isócrona Sur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2.532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2.113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45831"/>
                  </a:ext>
                </a:extLst>
              </a:tr>
              <a:tr h="31125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AUSTRAL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 Magallanes – SC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2.075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1.880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702708"/>
                  </a:ext>
                </a:extLst>
              </a:tr>
              <a:tr h="313474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 Magallanes – NM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3.218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48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2.059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921641"/>
                  </a:ext>
                </a:extLst>
              </a:tr>
              <a:tr h="31125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 Isócrona Austral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2.647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40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1.970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6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a:t>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318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81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6683539-775F-C546-B5FA-1F6C023B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62" y="52325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CL" sz="36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RESULTADO</a:t>
            </a:r>
            <a:br>
              <a:rPr lang="es-CL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</a:br>
            <a:r>
              <a:rPr lang="es-MX" sz="27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ISOCRONAS SEGÚN MACROZONA E INTERSECCIÓN UV</a:t>
            </a:r>
            <a:b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</a:br>
            <a:endParaRPr lang="es-CL" b="1" dirty="0">
              <a:solidFill>
                <a:schemeClr val="accent1">
                  <a:lumMod val="75000"/>
                </a:schemeClr>
              </a:solidFill>
              <a:latin typeface="Roboto Bold" panose="02000000000000000000" pitchFamily="2" charset="0"/>
              <a:ea typeface="Roboto Bold" panose="02000000000000000000" pitchFamily="2" charset="0"/>
              <a:cs typeface="Roboto Bold" panose="02000000000000000000" pitchFamily="2" charset="0"/>
            </a:endParaRP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010EE4B6-5657-64E3-C3D4-6C4C21A034A9}"/>
              </a:ext>
            </a:extLst>
          </p:cNvPr>
          <p:cNvSpPr/>
          <p:nvPr/>
        </p:nvSpPr>
        <p:spPr>
          <a:xfrm>
            <a:off x="4870019" y="3484299"/>
            <a:ext cx="676275" cy="419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C055EA4-4153-443E-9AB7-42D2BEAF35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15" y="1589988"/>
            <a:ext cx="3395726" cy="4626823"/>
          </a:xfrm>
          <a:prstGeom prst="rect">
            <a:avLst/>
          </a:prstGeom>
        </p:spPr>
      </p:pic>
      <p:pic>
        <p:nvPicPr>
          <p:cNvPr id="15" name="Imagen 14" descr="Tabla&#10;&#10;Descripción generada automáticamente">
            <a:extLst>
              <a:ext uri="{FF2B5EF4-FFF2-40B4-BE49-F238E27FC236}">
                <a16:creationId xmlns:a16="http://schemas.microsoft.com/office/drawing/2014/main" id="{C59BD23E-74DA-3217-24AE-B2C014F1C9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294" y="1374695"/>
            <a:ext cx="6242964" cy="46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54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5F4363-5B1E-68A1-1DB9-F787B48F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564EFB-CDEE-656B-1B74-9EADA3C8B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0378133" y="5669489"/>
            <a:ext cx="794830" cy="20576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F018A33-71AC-357C-69F9-4FA2D9ACB521}"/>
              </a:ext>
            </a:extLst>
          </p:cNvPr>
          <p:cNvSpPr txBox="1"/>
          <p:nvPr/>
        </p:nvSpPr>
        <p:spPr>
          <a:xfrm>
            <a:off x="4678802" y="1863208"/>
            <a:ext cx="3747731" cy="1723549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endParaRPr lang="es-ES" sz="1400" dirty="0">
              <a:ea typeface="Calibri"/>
              <a:cs typeface="Calibri"/>
            </a:endParaRPr>
          </a:p>
          <a:p>
            <a:pPr algn="ctr"/>
            <a:r>
              <a:rPr lang="es-ES" sz="1600" b="1" dirty="0">
                <a:ea typeface="Calibri"/>
                <a:cs typeface="Calibri"/>
              </a:rPr>
              <a:t>Características de los niños/as:</a:t>
            </a:r>
          </a:p>
          <a:p>
            <a:endParaRPr lang="es-ES" sz="1400" b="1" dirty="0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400" dirty="0"/>
              <a:t>Nacionalidad: chileno/a o extranjero/a. </a:t>
            </a:r>
            <a:endParaRPr lang="es-ES" sz="1400" dirty="0">
              <a:ea typeface="Calibri"/>
              <a:cs typeface="Calibri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s-ES" sz="1400" dirty="0"/>
              <a:t>Pertenencia a un Pueblo Originario. </a:t>
            </a:r>
            <a:endParaRPr lang="es-ES" sz="1400" dirty="0">
              <a:ea typeface="Calibri"/>
              <a:cs typeface="Calibri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s-ES" sz="1400" dirty="0"/>
              <a:t>Hijo/a del jefe de hogar. </a:t>
            </a:r>
            <a:endParaRPr lang="es-ES" sz="1400" dirty="0">
              <a:ea typeface="Calibri"/>
              <a:cs typeface="Calibri"/>
            </a:endParaRPr>
          </a:p>
          <a:p>
            <a:endParaRPr lang="es-ES" sz="2000" b="1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2B39F34-D16C-2F5D-8E15-90E26FFF3A5C}"/>
              </a:ext>
            </a:extLst>
          </p:cNvPr>
          <p:cNvSpPr txBox="1"/>
          <p:nvPr/>
        </p:nvSpPr>
        <p:spPr>
          <a:xfrm>
            <a:off x="2039667" y="739288"/>
            <a:ext cx="81126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Factor de Ajuste: </a:t>
            </a:r>
          </a:p>
          <a:p>
            <a:pPr algn="ctr"/>
            <a:r>
              <a:rPr lang="es-ES" sz="28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Variables CASEN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662C0C6-AC97-6755-3299-6A4CCC198725}"/>
              </a:ext>
            </a:extLst>
          </p:cNvPr>
          <p:cNvSpPr txBox="1"/>
          <p:nvPr/>
        </p:nvSpPr>
        <p:spPr>
          <a:xfrm>
            <a:off x="465824" y="1863208"/>
            <a:ext cx="4206221" cy="4009607"/>
          </a:xfrm>
          <a:prstGeom prst="rect">
            <a:avLst/>
          </a:prstGeom>
          <a:solidFill>
            <a:srgbClr val="FFC00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s-ES" sz="1600" b="1" dirty="0">
                <a:ea typeface="Calibri" panose="020F0502020204030204"/>
                <a:cs typeface="Calibri" panose="020F0502020204030204"/>
              </a:rPr>
              <a:t>Características del hogar:</a:t>
            </a:r>
          </a:p>
          <a:p>
            <a:pPr>
              <a:lnSpc>
                <a:spcPct val="107000"/>
              </a:lnSpc>
            </a:pPr>
            <a:endParaRPr lang="es-ES" sz="1400" b="1" dirty="0">
              <a:ea typeface="Calibri"/>
              <a:cs typeface="Calibri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Edad del jefe/a de hogar. </a:t>
            </a:r>
            <a:endParaRPr lang="es-ES" sz="1400" dirty="0">
              <a:ea typeface="Calibri"/>
              <a:cs typeface="Calibri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Jefe de hogar mujer. </a:t>
            </a:r>
            <a:endParaRPr lang="es-ES" sz="1400" dirty="0">
              <a:ea typeface="Calibri"/>
              <a:cs typeface="Calibri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Jefe de hogar extranjero/a. </a:t>
            </a:r>
            <a:endParaRPr lang="es-ES" sz="1400" dirty="0">
              <a:ea typeface="Calibri"/>
              <a:cs typeface="Calibri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Escolaridad de la mujer con mayor nivel de </a:t>
            </a:r>
            <a:endParaRPr lang="es-ES" sz="1400" dirty="0">
              <a:ea typeface="Calibri"/>
              <a:cs typeface="Calibri"/>
            </a:endParaRPr>
          </a:p>
          <a:p>
            <a:pPr>
              <a:lnSpc>
                <a:spcPct val="107000"/>
              </a:lnSpc>
            </a:pPr>
            <a:r>
              <a:rPr lang="es-ES" sz="1400" dirty="0"/>
              <a:t>      escolaridad del hogar. </a:t>
            </a:r>
            <a:endParaRPr lang="es-ES" sz="1400" dirty="0">
              <a:ea typeface="Calibri"/>
              <a:cs typeface="Calibri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Si jefe/a de hogar trabaja. </a:t>
            </a:r>
            <a:endParaRPr lang="es-ES" sz="1400" dirty="0">
              <a:ea typeface="Calibri"/>
              <a:cs typeface="Calibri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Horas que trabaja jefe/a de hogar.</a:t>
            </a:r>
            <a:endParaRPr lang="es-ES" sz="1400" dirty="0">
              <a:ea typeface="Calibri"/>
              <a:cs typeface="Calibri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Ingreso del jefe/a de hogar. </a:t>
            </a:r>
            <a:endParaRPr lang="es-ES" sz="1400" dirty="0">
              <a:ea typeface="Calibri"/>
              <a:cs typeface="Calibri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Personas que trabajan en el hogar. </a:t>
            </a:r>
            <a:endParaRPr lang="es-ES" sz="1400" dirty="0">
              <a:ea typeface="Calibri"/>
              <a:cs typeface="Calibri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Personas en el hogar por tramos de edad. </a:t>
            </a:r>
            <a:endParaRPr lang="es-ES" sz="1400" dirty="0">
              <a:ea typeface="Calibri"/>
              <a:cs typeface="Calibri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Abuelo/a presente en el hogar. </a:t>
            </a:r>
            <a:endParaRPr lang="es-ES" sz="1400" dirty="0">
              <a:ea typeface="Calibri"/>
              <a:cs typeface="Calibri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Mujer embarazada en el hogar. </a:t>
            </a:r>
            <a:endParaRPr lang="es-ES" sz="1400" dirty="0">
              <a:ea typeface="Calibri"/>
              <a:cs typeface="Calibri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Nivel de hacinamiento (&gt;2,4 </a:t>
            </a:r>
            <a:r>
              <a:rPr lang="es-ES" sz="1400" dirty="0" err="1"/>
              <a:t>pers</a:t>
            </a:r>
            <a:r>
              <a:rPr lang="es-ES" sz="1400" dirty="0"/>
              <a:t>. por dormitorio) </a:t>
            </a:r>
            <a:endParaRPr lang="es-ES" sz="1400" dirty="0">
              <a:ea typeface="Calibri"/>
              <a:cs typeface="Calibri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Decil de ingreso al que pertenece el hogar. </a:t>
            </a:r>
            <a:endParaRPr lang="es-ES" sz="1400" b="1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>
              <a:lnSpc>
                <a:spcPct val="107000"/>
              </a:lnSpc>
            </a:pPr>
            <a:endParaRPr lang="es-ES" sz="1400" dirty="0">
              <a:ea typeface="Calibri"/>
              <a:cs typeface="Calibri"/>
            </a:endParaRPr>
          </a:p>
        </p:txBody>
      </p:sp>
      <p:sp>
        <p:nvSpPr>
          <p:cNvPr id="7" name="CuadroTexto 1">
            <a:extLst>
              <a:ext uri="{FF2B5EF4-FFF2-40B4-BE49-F238E27FC236}">
                <a16:creationId xmlns:a16="http://schemas.microsoft.com/office/drawing/2014/main" id="{1579DF70-8EBE-A46D-1357-6217BC8AF526}"/>
              </a:ext>
            </a:extLst>
          </p:cNvPr>
          <p:cNvSpPr txBox="1"/>
          <p:nvPr/>
        </p:nvSpPr>
        <p:spPr>
          <a:xfrm>
            <a:off x="4689076" y="3586757"/>
            <a:ext cx="3736578" cy="2277547"/>
          </a:xfrm>
          <a:prstGeom prst="rect">
            <a:avLst/>
          </a:prstGeom>
          <a:solidFill>
            <a:srgbClr val="00B0F0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s-A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600" b="1" dirty="0">
                <a:ea typeface="Calibri"/>
                <a:cs typeface="Calibri"/>
              </a:rPr>
              <a:t>Variables Predictivas:</a:t>
            </a:r>
            <a:endParaRPr lang="es-ES" dirty="0"/>
          </a:p>
          <a:p>
            <a:endParaRPr lang="es-E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Perteneciente a pueblo originario</a:t>
            </a:r>
            <a:endParaRPr lang="es-ES" sz="14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Edad del jefe de hogar</a:t>
            </a:r>
            <a:endParaRPr lang="es-ES" sz="14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Jefe de hogar mujer</a:t>
            </a:r>
            <a:endParaRPr lang="es-ES" sz="14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Número de personas por tramo de edad</a:t>
            </a:r>
            <a:endParaRPr lang="es-ES" sz="14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Jefe de hogar trabaja</a:t>
            </a:r>
            <a:endParaRPr lang="es-ES" sz="14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Horas de trabajo del jefe de hogar</a:t>
            </a:r>
            <a:endParaRPr lang="es-ES" sz="14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Ingreso del jefe de hogar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>
              <a:ea typeface="Calibri"/>
              <a:cs typeface="Calibri"/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C0BD4D45-491F-B045-49D0-A111C0C6C620}"/>
              </a:ext>
            </a:extLst>
          </p:cNvPr>
          <p:cNvSpPr/>
          <p:nvPr/>
        </p:nvSpPr>
        <p:spPr>
          <a:xfrm>
            <a:off x="8433290" y="3171258"/>
            <a:ext cx="716474" cy="83099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1286986-095E-9FD9-4698-05768F1B881F}"/>
              </a:ext>
            </a:extLst>
          </p:cNvPr>
          <p:cNvSpPr txBox="1"/>
          <p:nvPr/>
        </p:nvSpPr>
        <p:spPr>
          <a:xfrm>
            <a:off x="9167674" y="2309483"/>
            <a:ext cx="2743200" cy="255454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dirty="0"/>
              <a:t>Tiene por objetivo estimar la probabilidad de que un párvulo demande cupo en Sala Cuna o Nivel Medio según las características de los/as niños/as y del hogar.​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6406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ED0A2B-D5EA-657F-0347-1E558E4F1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B210836E-0E9B-404B-AB65-704ED4DB0C3E}"/>
              </a:ext>
            </a:extLst>
          </p:cNvPr>
          <p:cNvSpPr txBox="1"/>
          <p:nvPr/>
        </p:nvSpPr>
        <p:spPr>
          <a:xfrm>
            <a:off x="1885950" y="866829"/>
            <a:ext cx="8112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Resultados del factor de Ajuste regional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917D670-9751-54BF-CB06-711299C2D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540754"/>
              </p:ext>
            </p:extLst>
          </p:nvPr>
        </p:nvGraphicFramePr>
        <p:xfrm>
          <a:off x="762588" y="1487751"/>
          <a:ext cx="4314237" cy="4533900"/>
        </p:xfrm>
        <a:graphic>
          <a:graphicData uri="http://schemas.openxmlformats.org/drawingml/2006/table">
            <a:tbl>
              <a:tblPr/>
              <a:tblGrid>
                <a:gridCol w="1728834">
                  <a:extLst>
                    <a:ext uri="{9D8B030D-6E8A-4147-A177-3AD203B41FA5}">
                      <a16:colId xmlns:a16="http://schemas.microsoft.com/office/drawing/2014/main" val="312066776"/>
                    </a:ext>
                  </a:extLst>
                </a:gridCol>
                <a:gridCol w="1138034">
                  <a:extLst>
                    <a:ext uri="{9D8B030D-6E8A-4147-A177-3AD203B41FA5}">
                      <a16:colId xmlns:a16="http://schemas.microsoft.com/office/drawing/2014/main" val="2415484210"/>
                    </a:ext>
                  </a:extLst>
                </a:gridCol>
                <a:gridCol w="1447369">
                  <a:extLst>
                    <a:ext uri="{9D8B030D-6E8A-4147-A177-3AD203B41FA5}">
                      <a16:colId xmlns:a16="http://schemas.microsoft.com/office/drawing/2014/main" val="2662362889"/>
                    </a:ext>
                  </a:extLst>
                </a:gridCol>
              </a:tblGrid>
              <a:tr h="235896"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Nombre Región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Factor SC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Factor NM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15119"/>
                  </a:ext>
                </a:extLst>
              </a:tr>
              <a:tr h="235896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Arica y Parinacota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0,203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0,696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361831"/>
                  </a:ext>
                </a:extLst>
              </a:tr>
              <a:tr h="235896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Tarapacá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0,286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0,772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167656"/>
                  </a:ext>
                </a:extLst>
              </a:tr>
              <a:tr h="235896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Antofagasta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0,180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0,554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41199"/>
                  </a:ext>
                </a:extLst>
              </a:tr>
              <a:tr h="235896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Atacama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0,235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297475"/>
                  </a:ext>
                </a:extLst>
              </a:tr>
              <a:tr h="235896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Coquimbo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0,733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809972"/>
                  </a:ext>
                </a:extLst>
              </a:tr>
              <a:tr h="235896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Valparaíso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0,209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0,728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04293"/>
                  </a:ext>
                </a:extLst>
              </a:tr>
              <a:tr h="264635">
                <a:tc>
                  <a:txBody>
                    <a:bodyPr/>
                    <a:lstStyle/>
                    <a:p>
                      <a:pPr algn="l" fontAlgn="b"/>
                      <a:r>
                        <a:rPr lang="es-CL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Metropolitana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0,721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996243"/>
                  </a:ext>
                </a:extLst>
              </a:tr>
              <a:tr h="235896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O'Higgins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0,629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671745"/>
                  </a:ext>
                </a:extLst>
              </a:tr>
              <a:tr h="235896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Maule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602467"/>
                  </a:ext>
                </a:extLst>
              </a:tr>
              <a:tr h="235896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Ñuble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0,283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0,657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979925"/>
                  </a:ext>
                </a:extLst>
              </a:tr>
              <a:tr h="235896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Biobío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0,194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0,739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980844"/>
                  </a:ext>
                </a:extLst>
              </a:tr>
              <a:tr h="235896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 Araucanía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0,270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924210"/>
                  </a:ext>
                </a:extLst>
              </a:tr>
              <a:tr h="235896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Los Ríos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0,309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0,672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978113"/>
                  </a:ext>
                </a:extLst>
              </a:tr>
              <a:tr h="235896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Los Lagos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0,242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401016"/>
                  </a:ext>
                </a:extLst>
              </a:tr>
              <a:tr h="235896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Aysén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0,472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0,809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654911"/>
                  </a:ext>
                </a:extLst>
              </a:tr>
              <a:tr h="235896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Magallanes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0,829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60396"/>
                  </a:ext>
                </a:extLst>
              </a:tr>
              <a:tr h="235896">
                <a:tc>
                  <a:txBody>
                    <a:bodyPr/>
                    <a:lstStyle/>
                    <a:p>
                      <a:pPr algn="l" fontAlgn="b"/>
                      <a:r>
                        <a:rPr lang="es-CL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Promedio*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372906"/>
                  </a:ext>
                </a:extLst>
              </a:tr>
            </a:tbl>
          </a:graphicData>
        </a:graphic>
      </p:graphicFrame>
      <p:pic>
        <p:nvPicPr>
          <p:cNvPr id="5" name="Imagen 4" descr="Una captura de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295910B9-AE72-80C9-63CA-DBA7D00A8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487751"/>
            <a:ext cx="5828182" cy="4554262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E372B2A-7D16-92D4-7D6A-A30E44E9D9A1}"/>
              </a:ext>
            </a:extLst>
          </p:cNvPr>
          <p:cNvSpPr/>
          <p:nvPr/>
        </p:nvSpPr>
        <p:spPr>
          <a:xfrm>
            <a:off x="4712856" y="3232811"/>
            <a:ext cx="906894" cy="2819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8636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9a14a47-e1b1-490b-b91a-f5aa4eeb700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5E8E807403304C8F24C305E25CF3A7" ma:contentTypeVersion="18" ma:contentTypeDescription="Create a new document." ma:contentTypeScope="" ma:versionID="40bd4debcc4eb0cbe3d0a2a511d05c34">
  <xsd:schema xmlns:xsd="http://www.w3.org/2001/XMLSchema" xmlns:xs="http://www.w3.org/2001/XMLSchema" xmlns:p="http://schemas.microsoft.com/office/2006/metadata/properties" xmlns:ns3="09a14a47-e1b1-490b-b91a-f5aa4eeb700b" xmlns:ns4="72a69141-d5a8-41c0-97e4-520820c8bc82" targetNamespace="http://schemas.microsoft.com/office/2006/metadata/properties" ma:root="true" ma:fieldsID="50daea068a3a39b77bfabe2949cfb300" ns3:_="" ns4:_="">
    <xsd:import namespace="09a14a47-e1b1-490b-b91a-f5aa4eeb700b"/>
    <xsd:import namespace="72a69141-d5a8-41c0-97e4-520820c8bc8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a14a47-e1b1-490b-b91a-f5aa4eeb70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a69141-d5a8-41c0-97e4-520820c8bc8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F5CAB2-BAA1-442E-AA45-133C6F2072F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81421A-3FB0-4E43-880D-D804FBD94256}">
  <ds:schemaRefs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09a14a47-e1b1-490b-b91a-f5aa4eeb700b"/>
    <ds:schemaRef ds:uri="http://schemas.microsoft.com/office/2006/documentManagement/types"/>
    <ds:schemaRef ds:uri="http://purl.org/dc/terms/"/>
    <ds:schemaRef ds:uri="http://www.w3.org/XML/1998/namespace"/>
    <ds:schemaRef ds:uri="http://schemas.openxmlformats.org/package/2006/metadata/core-properties"/>
    <ds:schemaRef ds:uri="72a69141-d5a8-41c0-97e4-520820c8bc82"/>
  </ds:schemaRefs>
</ds:datastoreItem>
</file>

<file path=customXml/itemProps3.xml><?xml version="1.0" encoding="utf-8"?>
<ds:datastoreItem xmlns:ds="http://schemas.openxmlformats.org/officeDocument/2006/customXml" ds:itemID="{C0B2DF76-F686-4E6B-9764-B550A55CC5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a14a47-e1b1-490b-b91a-f5aa4eeb700b"/>
    <ds:schemaRef ds:uri="72a69141-d5a8-41c0-97e4-520820c8bc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3194</TotalTime>
  <Words>1378</Words>
  <Application>Microsoft Office PowerPoint</Application>
  <PresentationFormat>Panorámica</PresentationFormat>
  <Paragraphs>283</Paragraphs>
  <Slides>17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Roboto Bold</vt:lpstr>
      <vt:lpstr>Roboto Condensed</vt:lpstr>
      <vt:lpstr>Verdana</vt:lpstr>
      <vt:lpstr>Tema de Office</vt:lpstr>
      <vt:lpstr>1_Tema de Office</vt:lpstr>
      <vt:lpstr> METODOLOGÍA DE ANÁLISIS DE  OFERTA-DEMANDA PARA AUMENTO DE COBERTURA</vt:lpstr>
      <vt:lpstr>Presentación de PowerPoint</vt:lpstr>
      <vt:lpstr>EVOLUCIÓN ÁREA INFLUENCIA</vt:lpstr>
      <vt:lpstr>Presentación de PowerPoint</vt:lpstr>
      <vt:lpstr>MUESTREO PARA EL CALCULO DE ISOCRONAS MUESTREO POR CONGLOMERADO EN DOS ETAPAS</vt:lpstr>
      <vt:lpstr>RESULTADO ISOCRONAS SEGÚN MACROZONA </vt:lpstr>
      <vt:lpstr>RESULTADO ISOCRONAS SEGÚN MACROZONA E INTERSECCIÓN UV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Generación de Isócronas para estimación de demanda a Unidades Educativas JUNJI</dc:title>
  <dc:creator>Villablanca Ramirez, Cristóbal Ernesto</dc:creator>
  <cp:lastModifiedBy>Villablanca Ramirez, Cristóbal Ernesto</cp:lastModifiedBy>
  <cp:revision>26</cp:revision>
  <dcterms:created xsi:type="dcterms:W3CDTF">2022-12-19T19:57:00Z</dcterms:created>
  <dcterms:modified xsi:type="dcterms:W3CDTF">2024-05-27T21:33:12Z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0x010100985E8E807403304C8F24C305E25CF3A7</vt:lpwstr>
  </property>
</Properties>
</file>